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7556500" cy="106934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ejaVu Serif" panose="02060603050605020204" pitchFamily="18" charset="0"/>
      <p:regular r:id="rId27"/>
    </p:embeddedFont>
    <p:embeddedFont>
      <p:font typeface="Noto Sans" panose="020B0502040504020204" pitchFamily="34" charset="0"/>
      <p:regular r:id="rId28"/>
      <p:bold r:id="rId29"/>
      <p:italic r:id="rId30"/>
      <p:boldItalic r:id="rId31"/>
    </p:embeddedFont>
    <p:embeddedFont>
      <p:font typeface="Noto Sans Bold" panose="020B0802040504020204" pitchFamily="34" charset="0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ono Light" pitchFamily="2" charset="0"/>
      <p:regular r:id="rId38"/>
    </p:embeddedFont>
    <p:embeddedFont>
      <p:font typeface="Times Neue Roman Bold" pitchFamily="2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28" autoAdjust="0"/>
  </p:normalViewPr>
  <p:slideViewPr>
    <p:cSldViewPr>
      <p:cViewPr>
        <p:scale>
          <a:sx n="141" d="100"/>
          <a:sy n="141" d="100"/>
        </p:scale>
        <p:origin x="1408" y="-1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3543" y="446089"/>
            <a:ext cx="1229717" cy="355727"/>
            <a:chOff x="0" y="0"/>
            <a:chExt cx="1595396" cy="4615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80857" y="0"/>
            <a:ext cx="1372343" cy="137234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017462" y="446089"/>
            <a:ext cx="1229717" cy="355727"/>
            <a:chOff x="0" y="0"/>
            <a:chExt cx="1595396" cy="4615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14757" y="484276"/>
            <a:ext cx="1886174" cy="2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121504" y="446089"/>
            <a:ext cx="1229717" cy="355727"/>
            <a:chOff x="0" y="0"/>
            <a:chExt cx="1595396" cy="4615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403322" y="484276"/>
            <a:ext cx="1886174" cy="2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191008" y="446089"/>
            <a:ext cx="1229717" cy="355727"/>
            <a:chOff x="0" y="0"/>
            <a:chExt cx="1595396" cy="461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252001" y="446089"/>
            <a:ext cx="1229717" cy="355727"/>
            <a:chOff x="0" y="0"/>
            <a:chExt cx="1595396" cy="4615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149425" y="446089"/>
            <a:ext cx="1229717" cy="355727"/>
            <a:chOff x="0" y="0"/>
            <a:chExt cx="1595396" cy="4615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7024879" y="458036"/>
            <a:ext cx="316596" cy="31659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391489" y="484276"/>
            <a:ext cx="1886174" cy="2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34576" y="477984"/>
            <a:ext cx="1886174" cy="2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92969" y="604903"/>
            <a:ext cx="1886174" cy="18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7"/>
              </a:lnSpc>
            </a:pPr>
            <a:r>
              <a:rPr lang="en-US" sz="1119">
                <a:solidFill>
                  <a:srgbClr val="FFFFFF"/>
                </a:solidFill>
                <a:latin typeface="Roboto Mono Light"/>
              </a:rPr>
              <a:t>Đăng ký ngay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85595" y="474751"/>
            <a:ext cx="81265" cy="289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7"/>
              </a:lnSpc>
            </a:pPr>
            <a:r>
              <a:rPr lang="en-US" sz="1719">
                <a:solidFill>
                  <a:srgbClr val="FFFFFF"/>
                </a:solidFill>
                <a:latin typeface="Noto Sans"/>
              </a:rPr>
              <a:t>/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51222" y="484276"/>
            <a:ext cx="1886174" cy="2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 l="1422" t="20024" r="1973"/>
          <a:stretch>
            <a:fillRect/>
          </a:stretch>
        </p:blipFill>
        <p:spPr>
          <a:xfrm>
            <a:off x="0" y="5571788"/>
            <a:ext cx="7517132" cy="4671255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0" y="9794086"/>
            <a:ext cx="7560000" cy="897914"/>
            <a:chOff x="0" y="0"/>
            <a:chExt cx="3395979" cy="40334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l="l" t="t" r="r" b="b"/>
              <a:pathLst>
                <a:path w="3395979" h="403346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780000" y="9859982"/>
            <a:ext cx="1751046" cy="290998"/>
            <a:chOff x="0" y="0"/>
            <a:chExt cx="917047" cy="15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l="l" t="t" r="r" b="b"/>
              <a:pathLst>
                <a:path w="917047" h="152400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650630" y="9859982"/>
            <a:ext cx="1751046" cy="290998"/>
            <a:chOff x="0" y="0"/>
            <a:chExt cx="917047" cy="152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l="l" t="t" r="r" b="b"/>
              <a:pathLst>
                <a:path w="917047" h="152400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3780000" y="10219312"/>
            <a:ext cx="2557916" cy="368161"/>
            <a:chOff x="0" y="0"/>
            <a:chExt cx="1339617" cy="19281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l="l" t="t" r="r" b="b"/>
              <a:pathLst>
                <a:path w="1339617" h="192811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6595123" y="10253317"/>
            <a:ext cx="539627" cy="300150"/>
            <a:chOff x="0" y="0"/>
            <a:chExt cx="282610" cy="1571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l="l" t="t" r="r" b="b"/>
              <a:pathLst>
                <a:path w="282610" h="157193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281738" y="9967381"/>
            <a:ext cx="2403242" cy="51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22868" y="9920685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693498" y="9918518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822868" y="10316430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516690" y="10316206"/>
            <a:ext cx="696494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"/>
              </a:lnSpc>
            </a:pPr>
            <a:r>
              <a:rPr lang="en-US" sz="1033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38919" y="2026937"/>
            <a:ext cx="1866793" cy="461847"/>
            <a:chOff x="0" y="0"/>
            <a:chExt cx="1865427" cy="46150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l="l" t="t" r="r" b="b"/>
              <a:pathLst>
                <a:path w="1865427" h="461509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2772994" y="2026937"/>
            <a:ext cx="1890722" cy="461847"/>
            <a:chOff x="0" y="0"/>
            <a:chExt cx="1889338" cy="46150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l="l" t="t" r="r" b="b"/>
              <a:pathLst>
                <a:path w="1889338" h="461509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4740597" y="2026937"/>
            <a:ext cx="1919628" cy="461847"/>
            <a:chOff x="0" y="0"/>
            <a:chExt cx="1918223" cy="4615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l="l" t="t" r="r" b="b"/>
              <a:pathLst>
                <a:path w="1918223" h="461509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6"/>
          <a:srcRect l="21211" r="31746" b="14062"/>
          <a:stretch>
            <a:fillRect/>
          </a:stretch>
        </p:blipFill>
        <p:spPr>
          <a:xfrm>
            <a:off x="2772994" y="2488784"/>
            <a:ext cx="1890722" cy="1439173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7"/>
          <a:srcRect l="10017" r="20654"/>
          <a:stretch>
            <a:fillRect/>
          </a:stretch>
        </p:blipFill>
        <p:spPr>
          <a:xfrm>
            <a:off x="838919" y="2488784"/>
            <a:ext cx="1855003" cy="1439173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/>
          <a:srcRect l="6185" r="18924" b="15886"/>
          <a:stretch>
            <a:fillRect/>
          </a:stretch>
        </p:blipFill>
        <p:spPr>
          <a:xfrm>
            <a:off x="4740597" y="2488784"/>
            <a:ext cx="1919628" cy="1439173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2106979" y="1334243"/>
            <a:ext cx="3186040" cy="27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557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47889" y="2120114"/>
            <a:ext cx="2448853" cy="25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557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475573" y="2120114"/>
            <a:ext cx="2448853" cy="25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557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475984" y="2120114"/>
            <a:ext cx="2448853" cy="25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557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731" y="697279"/>
            <a:ext cx="6590538" cy="585889"/>
            <a:chOff x="0" y="0"/>
            <a:chExt cx="3395979" cy="301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l="l" t="t" r="r" b="b"/>
              <a:pathLst>
                <a:path w="3395979" h="301898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34224"/>
            <a:ext cx="1581164" cy="15811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2036" y="775277"/>
            <a:ext cx="5471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ejaVu Serif"/>
              </a:rPr>
              <a:t>Bạn đã cập nhập mật khẩu thành công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22" t="20024" r="1973"/>
          <a:stretch>
            <a:fillRect/>
          </a:stretch>
        </p:blipFill>
        <p:spPr>
          <a:xfrm>
            <a:off x="0" y="5732137"/>
            <a:ext cx="7517132" cy="46712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7667" y="9794086"/>
            <a:ext cx="7560000" cy="897914"/>
            <a:chOff x="0" y="0"/>
            <a:chExt cx="3395979" cy="40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l="l" t="t" r="r" b="b"/>
              <a:pathLst>
                <a:path w="3395979" h="403346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42333" y="9859982"/>
            <a:ext cx="1751046" cy="290998"/>
            <a:chOff x="0" y="0"/>
            <a:chExt cx="917047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l="l" t="t" r="r" b="b"/>
              <a:pathLst>
                <a:path w="917047" h="152400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612963" y="9859982"/>
            <a:ext cx="1751046" cy="290998"/>
            <a:chOff x="0" y="0"/>
            <a:chExt cx="917047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l="l" t="t" r="r" b="b"/>
              <a:pathLst>
                <a:path w="917047" h="152400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742333" y="10219312"/>
            <a:ext cx="2557916" cy="368161"/>
            <a:chOff x="0" y="0"/>
            <a:chExt cx="1339617" cy="1928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l="l" t="t" r="r" b="b"/>
              <a:pathLst>
                <a:path w="1339617" h="192811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557456" y="10253317"/>
            <a:ext cx="539627" cy="300150"/>
            <a:chOff x="0" y="0"/>
            <a:chExt cx="282610" cy="1571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l="l" t="t" r="r" b="b"/>
              <a:pathLst>
                <a:path w="282610" h="157193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44070" y="9967381"/>
            <a:ext cx="2403242" cy="51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85201" y="9920685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55831" y="9918518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85201" y="10316430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79022" y="10316206"/>
            <a:ext cx="696494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"/>
              </a:lnSpc>
            </a:pPr>
            <a:r>
              <a:rPr lang="en-US" sz="1033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10379" y="4594385"/>
            <a:ext cx="2865138" cy="132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nước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tử – điện lạnh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đồ gia dụng</a:t>
            </a:r>
          </a:p>
          <a:p>
            <a:pPr>
              <a:lnSpc>
                <a:spcPts val="2150"/>
              </a:lnSpc>
            </a:pPr>
            <a:endParaRPr lang="en-US" sz="108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2248" y="4594385"/>
            <a:ext cx="3367069" cy="132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Quỳnh - Sửa chữa nước 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Phạm Tấn Thiên - Sửa chữa điện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Thiên - Sửa chữa điện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Trần Văn Tiến - Sửa chữa điện lạnh</a:t>
            </a:r>
          </a:p>
          <a:p>
            <a:pPr>
              <a:lnSpc>
                <a:spcPts val="2150"/>
              </a:lnSpc>
            </a:pPr>
            <a:endParaRPr lang="en-US" sz="1080">
              <a:solidFill>
                <a:srgbClr val="000000"/>
              </a:solidFill>
              <a:latin typeface="Noto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4661274" y="4211619"/>
            <a:ext cx="1230659" cy="274479"/>
            <a:chOff x="0" y="0"/>
            <a:chExt cx="1595396" cy="3558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95396" cy="355827"/>
            </a:xfrm>
            <a:custGeom>
              <a:avLst/>
              <a:gdLst/>
              <a:ahLst/>
              <a:cxnLst/>
              <a:rect l="l" t="t" r="r" b="b"/>
              <a:pathLst>
                <a:path w="1595396" h="355827">
                  <a:moveTo>
                    <a:pt x="0" y="0"/>
                  </a:moveTo>
                  <a:lnTo>
                    <a:pt x="1595396" y="0"/>
                  </a:lnTo>
                  <a:lnTo>
                    <a:pt x="1595396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844034" y="4238315"/>
            <a:ext cx="2865138" cy="20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dịch vụ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94089" y="4211619"/>
            <a:ext cx="1216574" cy="274479"/>
            <a:chOff x="0" y="0"/>
            <a:chExt cx="1577135" cy="3558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77135" cy="355827"/>
            </a:xfrm>
            <a:custGeom>
              <a:avLst/>
              <a:gdLst/>
              <a:ahLst/>
              <a:cxnLst/>
              <a:rect l="l" t="t" r="r" b="b"/>
              <a:pathLst>
                <a:path w="1577135" h="355827">
                  <a:moveTo>
                    <a:pt x="0" y="0"/>
                  </a:moveTo>
                  <a:lnTo>
                    <a:pt x="1577135" y="0"/>
                  </a:lnTo>
                  <a:lnTo>
                    <a:pt x="1577135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569807" y="4238315"/>
            <a:ext cx="2865138" cy="20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thợ gần đây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31745" y="486647"/>
            <a:ext cx="1230022" cy="355816"/>
            <a:chOff x="0" y="0"/>
            <a:chExt cx="1595396" cy="4615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 l="12183"/>
          <a:stretch>
            <a:fillRect/>
          </a:stretch>
        </p:blipFill>
        <p:spPr>
          <a:xfrm>
            <a:off x="5201" y="-4742"/>
            <a:ext cx="1336113" cy="1521485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73257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bài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015957" y="486647"/>
            <a:ext cx="1230022" cy="355816"/>
            <a:chOff x="0" y="0"/>
            <a:chExt cx="1595396" cy="46150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695335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120273" y="486647"/>
            <a:ext cx="1230022" cy="355816"/>
            <a:chOff x="0" y="0"/>
            <a:chExt cx="1595396" cy="46150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4402407" y="524847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4190041" y="486647"/>
            <a:ext cx="1230022" cy="355816"/>
            <a:chOff x="0" y="0"/>
            <a:chExt cx="1595396" cy="4615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5251297" y="486647"/>
            <a:ext cx="1230022" cy="355816"/>
            <a:chOff x="0" y="0"/>
            <a:chExt cx="1595396" cy="46150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6148943" y="486647"/>
            <a:ext cx="1230022" cy="355816"/>
            <a:chOff x="0" y="0"/>
            <a:chExt cx="1595396" cy="46150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979955" y="2051248"/>
            <a:ext cx="1807391" cy="447151"/>
            <a:chOff x="0" y="0"/>
            <a:chExt cx="1865427" cy="4615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l="l" t="t" r="r" b="b"/>
              <a:pathLst>
                <a:path w="1865427" h="461509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2852486" y="2051248"/>
            <a:ext cx="1830558" cy="447151"/>
            <a:chOff x="0" y="0"/>
            <a:chExt cx="1889338" cy="46150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l="l" t="t" r="r" b="b"/>
              <a:pathLst>
                <a:path w="1889338" h="461509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4757479" y="2051248"/>
            <a:ext cx="1858544" cy="447151"/>
            <a:chOff x="0" y="0"/>
            <a:chExt cx="1918223" cy="46150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l="l" t="t" r="r" b="b"/>
              <a:pathLst>
                <a:path w="1918223" h="461509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rcRect l="21211" r="31746" b="14062"/>
          <a:stretch>
            <a:fillRect/>
          </a:stretch>
        </p:blipFill>
        <p:spPr>
          <a:xfrm>
            <a:off x="2852486" y="2498399"/>
            <a:ext cx="1830558" cy="1393378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5"/>
          <a:srcRect l="10017" r="20654"/>
          <a:stretch>
            <a:fillRect/>
          </a:stretch>
        </p:blipFill>
        <p:spPr>
          <a:xfrm>
            <a:off x="979955" y="2498399"/>
            <a:ext cx="1795975" cy="1393378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6"/>
          <a:srcRect l="6185" r="18924" b="15886"/>
          <a:stretch>
            <a:fillRect/>
          </a:stretch>
        </p:blipFill>
        <p:spPr>
          <a:xfrm>
            <a:off x="4757479" y="2498399"/>
            <a:ext cx="1858544" cy="1393378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2777822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861731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492324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Tài khoản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5504646" y="537067"/>
            <a:ext cx="254975" cy="254975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967460" y="530730"/>
            <a:ext cx="203414" cy="267649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2101116" y="1354198"/>
            <a:ext cx="3084658" cy="27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98185" y="2131330"/>
            <a:ext cx="2370929" cy="2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564529" y="2131330"/>
            <a:ext cx="2370929" cy="2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501287" y="2131330"/>
            <a:ext cx="2370929" cy="2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2997272" y="664554"/>
            <a:ext cx="71843" cy="622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6827" y="1083984"/>
            <a:ext cx="4246345" cy="4884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7614" y="4129992"/>
            <a:ext cx="261286" cy="2063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49281"/>
            <a:ext cx="5408257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NOTE: Bấm vào </a:t>
            </a:r>
            <a:r>
              <a:rPr lang="en-US" sz="1500">
                <a:solidFill>
                  <a:srgbClr val="000000"/>
                </a:solidFill>
                <a:latin typeface="Noto Sans Bold"/>
              </a:rPr>
              <a:t>ĐĂNG BÀI</a:t>
            </a:r>
            <a:r>
              <a:rPr lang="en-US" sz="1500">
                <a:solidFill>
                  <a:srgbClr val="000000"/>
                </a:solidFill>
                <a:latin typeface="Noto Sans"/>
              </a:rPr>
              <a:t> sẽ bung ra trang như thế này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22" t="20024" r="1973"/>
          <a:stretch>
            <a:fillRect/>
          </a:stretch>
        </p:blipFill>
        <p:spPr>
          <a:xfrm>
            <a:off x="0" y="5732137"/>
            <a:ext cx="7517132" cy="46712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7667" y="9794086"/>
            <a:ext cx="7560000" cy="897914"/>
            <a:chOff x="0" y="0"/>
            <a:chExt cx="3395979" cy="40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l="l" t="t" r="r" b="b"/>
              <a:pathLst>
                <a:path w="3395979" h="403346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42333" y="9859982"/>
            <a:ext cx="1751046" cy="290998"/>
            <a:chOff x="0" y="0"/>
            <a:chExt cx="917047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l="l" t="t" r="r" b="b"/>
              <a:pathLst>
                <a:path w="917047" h="152400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612963" y="9859982"/>
            <a:ext cx="1751046" cy="290998"/>
            <a:chOff x="0" y="0"/>
            <a:chExt cx="917047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l="l" t="t" r="r" b="b"/>
              <a:pathLst>
                <a:path w="917047" h="152400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742333" y="10219312"/>
            <a:ext cx="2557916" cy="368161"/>
            <a:chOff x="0" y="0"/>
            <a:chExt cx="1339617" cy="1928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l="l" t="t" r="r" b="b"/>
              <a:pathLst>
                <a:path w="1339617" h="192811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557456" y="10253317"/>
            <a:ext cx="539627" cy="300150"/>
            <a:chOff x="0" y="0"/>
            <a:chExt cx="282610" cy="1571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l="l" t="t" r="r" b="b"/>
              <a:pathLst>
                <a:path w="282610" h="157193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661274" y="4211619"/>
            <a:ext cx="1230659" cy="274479"/>
            <a:chOff x="0" y="0"/>
            <a:chExt cx="1595396" cy="3558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5396" cy="355827"/>
            </a:xfrm>
            <a:custGeom>
              <a:avLst/>
              <a:gdLst/>
              <a:ahLst/>
              <a:cxnLst/>
              <a:rect l="l" t="t" r="r" b="b"/>
              <a:pathLst>
                <a:path w="1595396" h="355827">
                  <a:moveTo>
                    <a:pt x="0" y="0"/>
                  </a:moveTo>
                  <a:lnTo>
                    <a:pt x="1595396" y="0"/>
                  </a:lnTo>
                  <a:lnTo>
                    <a:pt x="1595396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94089" y="4211619"/>
            <a:ext cx="1216574" cy="274479"/>
            <a:chOff x="0" y="0"/>
            <a:chExt cx="1577135" cy="3558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135" cy="355827"/>
            </a:xfrm>
            <a:custGeom>
              <a:avLst/>
              <a:gdLst/>
              <a:ahLst/>
              <a:cxnLst/>
              <a:rect l="l" t="t" r="r" b="b"/>
              <a:pathLst>
                <a:path w="1577135" h="355827">
                  <a:moveTo>
                    <a:pt x="0" y="0"/>
                  </a:moveTo>
                  <a:lnTo>
                    <a:pt x="1577135" y="0"/>
                  </a:lnTo>
                  <a:lnTo>
                    <a:pt x="1577135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31745" y="486647"/>
            <a:ext cx="1230022" cy="355816"/>
            <a:chOff x="0" y="0"/>
            <a:chExt cx="1595396" cy="461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 l="12183"/>
          <a:stretch>
            <a:fillRect/>
          </a:stretch>
        </p:blipFill>
        <p:spPr>
          <a:xfrm>
            <a:off x="5201" y="-4742"/>
            <a:ext cx="1336113" cy="152148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015957" y="486647"/>
            <a:ext cx="1230022" cy="355816"/>
            <a:chOff x="0" y="0"/>
            <a:chExt cx="1595396" cy="4615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695335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120273" y="486647"/>
            <a:ext cx="1230022" cy="355816"/>
            <a:chOff x="0" y="0"/>
            <a:chExt cx="1595396" cy="4615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402407" y="524847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190041" y="486647"/>
            <a:ext cx="1230022" cy="355816"/>
            <a:chOff x="0" y="0"/>
            <a:chExt cx="1595396" cy="4615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251297" y="486647"/>
            <a:ext cx="1230022" cy="355816"/>
            <a:chOff x="0" y="0"/>
            <a:chExt cx="1595396" cy="46150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148943" y="486647"/>
            <a:ext cx="1230022" cy="355816"/>
            <a:chOff x="0" y="0"/>
            <a:chExt cx="1595396" cy="46150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79955" y="2051248"/>
            <a:ext cx="1807391" cy="447151"/>
            <a:chOff x="0" y="0"/>
            <a:chExt cx="1865427" cy="46150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l="l" t="t" r="r" b="b"/>
              <a:pathLst>
                <a:path w="1865427" h="461509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2852486" y="2051248"/>
            <a:ext cx="1830558" cy="447151"/>
            <a:chOff x="0" y="0"/>
            <a:chExt cx="1889338" cy="46150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l="l" t="t" r="r" b="b"/>
              <a:pathLst>
                <a:path w="1889338" h="461509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4757479" y="2051248"/>
            <a:ext cx="1858544" cy="447151"/>
            <a:chOff x="0" y="0"/>
            <a:chExt cx="1918223" cy="4615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l="l" t="t" r="r" b="b"/>
              <a:pathLst>
                <a:path w="1918223" h="461509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4"/>
          <a:srcRect l="21211" r="31746" b="14062"/>
          <a:stretch>
            <a:fillRect/>
          </a:stretch>
        </p:blipFill>
        <p:spPr>
          <a:xfrm>
            <a:off x="2852486" y="2498399"/>
            <a:ext cx="1830558" cy="139337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5"/>
          <a:srcRect l="10017" r="20654"/>
          <a:stretch>
            <a:fillRect/>
          </a:stretch>
        </p:blipFill>
        <p:spPr>
          <a:xfrm>
            <a:off x="979955" y="2498399"/>
            <a:ext cx="1795975" cy="1393378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6"/>
          <a:srcRect l="6185" r="18924" b="15886"/>
          <a:stretch>
            <a:fillRect/>
          </a:stretch>
        </p:blipFill>
        <p:spPr>
          <a:xfrm>
            <a:off x="4757479" y="2498399"/>
            <a:ext cx="1858544" cy="1393378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2777822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61731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492324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Tài khoản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5504646" y="537067"/>
            <a:ext cx="254975" cy="254975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967460" y="530730"/>
            <a:ext cx="203414" cy="267649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2997272" y="664554"/>
            <a:ext cx="71843" cy="62234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244070" y="9967381"/>
            <a:ext cx="2403242" cy="51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785201" y="9920685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55831" y="9918518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785201" y="10316430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479022" y="10316206"/>
            <a:ext cx="696494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"/>
              </a:lnSpc>
            </a:pPr>
            <a:r>
              <a:rPr lang="en-US" sz="1033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310379" y="4594385"/>
            <a:ext cx="2865138" cy="132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nước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tử – điện lạnh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đồ gia dụng</a:t>
            </a:r>
          </a:p>
          <a:p>
            <a:pPr>
              <a:lnSpc>
                <a:spcPts val="2150"/>
              </a:lnSpc>
            </a:pPr>
            <a:endParaRPr lang="en-US" sz="108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82248" y="4594385"/>
            <a:ext cx="3367069" cy="132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Quỳnh - Sửa chữa nước 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Phạm Tấn Thiên - Sửa chữa điện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Thiên - Sửa chữa điện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Trần Văn Tiến - Sửa chữa điện lạnh</a:t>
            </a:r>
          </a:p>
          <a:p>
            <a:pPr>
              <a:lnSpc>
                <a:spcPts val="2150"/>
              </a:lnSpc>
            </a:pPr>
            <a:endParaRPr lang="en-US" sz="108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844034" y="4238315"/>
            <a:ext cx="2865138" cy="20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dịch vụ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69807" y="4238315"/>
            <a:ext cx="2865138" cy="20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thợ gần đây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101116" y="1354198"/>
            <a:ext cx="3084658" cy="27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98185" y="2131330"/>
            <a:ext cx="2370929" cy="2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564529" y="2131330"/>
            <a:ext cx="2370929" cy="2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501287" y="2131330"/>
            <a:ext cx="2370929" cy="2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22" t="20024" r="1973"/>
          <a:stretch>
            <a:fillRect/>
          </a:stretch>
        </p:blipFill>
        <p:spPr>
          <a:xfrm>
            <a:off x="0" y="5732137"/>
            <a:ext cx="7517132" cy="46712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7667" y="9794086"/>
            <a:ext cx="7560000" cy="897914"/>
            <a:chOff x="0" y="0"/>
            <a:chExt cx="3395979" cy="40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5979" cy="403346"/>
            </a:xfrm>
            <a:custGeom>
              <a:avLst/>
              <a:gdLst/>
              <a:ahLst/>
              <a:cxnLst/>
              <a:rect l="l" t="t" r="r" b="b"/>
              <a:pathLst>
                <a:path w="3395979" h="403346">
                  <a:moveTo>
                    <a:pt x="0" y="0"/>
                  </a:moveTo>
                  <a:lnTo>
                    <a:pt x="3395979" y="0"/>
                  </a:lnTo>
                  <a:lnTo>
                    <a:pt x="3395979" y="403346"/>
                  </a:lnTo>
                  <a:lnTo>
                    <a:pt x="0" y="403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42333" y="9859982"/>
            <a:ext cx="1751046" cy="290998"/>
            <a:chOff x="0" y="0"/>
            <a:chExt cx="917047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l="l" t="t" r="r" b="b"/>
              <a:pathLst>
                <a:path w="917047" h="152400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612963" y="9859982"/>
            <a:ext cx="1751046" cy="290998"/>
            <a:chOff x="0" y="0"/>
            <a:chExt cx="917047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7047" cy="152400"/>
            </a:xfrm>
            <a:custGeom>
              <a:avLst/>
              <a:gdLst/>
              <a:ahLst/>
              <a:cxnLst/>
              <a:rect l="l" t="t" r="r" b="b"/>
              <a:pathLst>
                <a:path w="917047" h="152400">
                  <a:moveTo>
                    <a:pt x="0" y="0"/>
                  </a:moveTo>
                  <a:lnTo>
                    <a:pt x="917047" y="0"/>
                  </a:lnTo>
                  <a:lnTo>
                    <a:pt x="91704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742333" y="10219312"/>
            <a:ext cx="2557916" cy="368161"/>
            <a:chOff x="0" y="0"/>
            <a:chExt cx="1339617" cy="1928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9617" cy="192811"/>
            </a:xfrm>
            <a:custGeom>
              <a:avLst/>
              <a:gdLst/>
              <a:ahLst/>
              <a:cxnLst/>
              <a:rect l="l" t="t" r="r" b="b"/>
              <a:pathLst>
                <a:path w="1339617" h="192811">
                  <a:moveTo>
                    <a:pt x="0" y="0"/>
                  </a:moveTo>
                  <a:lnTo>
                    <a:pt x="1339617" y="0"/>
                  </a:lnTo>
                  <a:lnTo>
                    <a:pt x="1339617" y="192811"/>
                  </a:lnTo>
                  <a:lnTo>
                    <a:pt x="0" y="192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557456" y="10253317"/>
            <a:ext cx="539627" cy="300150"/>
            <a:chOff x="0" y="0"/>
            <a:chExt cx="282610" cy="1571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2610" cy="157193"/>
            </a:xfrm>
            <a:custGeom>
              <a:avLst/>
              <a:gdLst/>
              <a:ahLst/>
              <a:cxnLst/>
              <a:rect l="l" t="t" r="r" b="b"/>
              <a:pathLst>
                <a:path w="282610" h="157193">
                  <a:moveTo>
                    <a:pt x="0" y="0"/>
                  </a:moveTo>
                  <a:lnTo>
                    <a:pt x="282610" y="0"/>
                  </a:lnTo>
                  <a:lnTo>
                    <a:pt x="282610" y="157193"/>
                  </a:lnTo>
                  <a:lnTo>
                    <a:pt x="0" y="15719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661274" y="4211619"/>
            <a:ext cx="1230659" cy="274479"/>
            <a:chOff x="0" y="0"/>
            <a:chExt cx="1595396" cy="3558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5396" cy="355827"/>
            </a:xfrm>
            <a:custGeom>
              <a:avLst/>
              <a:gdLst/>
              <a:ahLst/>
              <a:cxnLst/>
              <a:rect l="l" t="t" r="r" b="b"/>
              <a:pathLst>
                <a:path w="1595396" h="355827">
                  <a:moveTo>
                    <a:pt x="0" y="0"/>
                  </a:moveTo>
                  <a:lnTo>
                    <a:pt x="1595396" y="0"/>
                  </a:lnTo>
                  <a:lnTo>
                    <a:pt x="1595396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94089" y="4211619"/>
            <a:ext cx="1216574" cy="274479"/>
            <a:chOff x="0" y="0"/>
            <a:chExt cx="1577135" cy="3558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7135" cy="355827"/>
            </a:xfrm>
            <a:custGeom>
              <a:avLst/>
              <a:gdLst/>
              <a:ahLst/>
              <a:cxnLst/>
              <a:rect l="l" t="t" r="r" b="b"/>
              <a:pathLst>
                <a:path w="1577135" h="355827">
                  <a:moveTo>
                    <a:pt x="0" y="0"/>
                  </a:moveTo>
                  <a:lnTo>
                    <a:pt x="1577135" y="0"/>
                  </a:lnTo>
                  <a:lnTo>
                    <a:pt x="1577135" y="355827"/>
                  </a:lnTo>
                  <a:lnTo>
                    <a:pt x="0" y="35582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31745" y="486647"/>
            <a:ext cx="1230022" cy="355816"/>
            <a:chOff x="0" y="0"/>
            <a:chExt cx="1595396" cy="461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 l="12183"/>
          <a:stretch>
            <a:fillRect/>
          </a:stretch>
        </p:blipFill>
        <p:spPr>
          <a:xfrm>
            <a:off x="5201" y="-4742"/>
            <a:ext cx="1336113" cy="152148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015957" y="486647"/>
            <a:ext cx="1230022" cy="355816"/>
            <a:chOff x="0" y="0"/>
            <a:chExt cx="1595396" cy="4615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695335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120273" y="486647"/>
            <a:ext cx="1230022" cy="355816"/>
            <a:chOff x="0" y="0"/>
            <a:chExt cx="1595396" cy="4615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402407" y="524847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190041" y="486647"/>
            <a:ext cx="1230022" cy="355816"/>
            <a:chOff x="0" y="0"/>
            <a:chExt cx="1595396" cy="4615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251297" y="486647"/>
            <a:ext cx="1230022" cy="355816"/>
            <a:chOff x="0" y="0"/>
            <a:chExt cx="1595396" cy="46150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148943" y="486647"/>
            <a:ext cx="1230022" cy="355816"/>
            <a:chOff x="0" y="0"/>
            <a:chExt cx="1595396" cy="46150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79955" y="2051248"/>
            <a:ext cx="1807391" cy="447151"/>
            <a:chOff x="0" y="0"/>
            <a:chExt cx="1865427" cy="46150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65427" cy="461509"/>
            </a:xfrm>
            <a:custGeom>
              <a:avLst/>
              <a:gdLst/>
              <a:ahLst/>
              <a:cxnLst/>
              <a:rect l="l" t="t" r="r" b="b"/>
              <a:pathLst>
                <a:path w="1865427" h="461509">
                  <a:moveTo>
                    <a:pt x="0" y="0"/>
                  </a:moveTo>
                  <a:lnTo>
                    <a:pt x="1865427" y="0"/>
                  </a:lnTo>
                  <a:lnTo>
                    <a:pt x="1865427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2852486" y="2051248"/>
            <a:ext cx="1830558" cy="447151"/>
            <a:chOff x="0" y="0"/>
            <a:chExt cx="1889338" cy="46150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89338" cy="461509"/>
            </a:xfrm>
            <a:custGeom>
              <a:avLst/>
              <a:gdLst/>
              <a:ahLst/>
              <a:cxnLst/>
              <a:rect l="l" t="t" r="r" b="b"/>
              <a:pathLst>
                <a:path w="1889338" h="461509">
                  <a:moveTo>
                    <a:pt x="0" y="0"/>
                  </a:moveTo>
                  <a:lnTo>
                    <a:pt x="1889338" y="0"/>
                  </a:lnTo>
                  <a:lnTo>
                    <a:pt x="1889338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4757479" y="2051248"/>
            <a:ext cx="1858544" cy="447151"/>
            <a:chOff x="0" y="0"/>
            <a:chExt cx="1918223" cy="4615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18223" cy="461509"/>
            </a:xfrm>
            <a:custGeom>
              <a:avLst/>
              <a:gdLst/>
              <a:ahLst/>
              <a:cxnLst/>
              <a:rect l="l" t="t" r="r" b="b"/>
              <a:pathLst>
                <a:path w="1918223" h="461509">
                  <a:moveTo>
                    <a:pt x="0" y="0"/>
                  </a:moveTo>
                  <a:lnTo>
                    <a:pt x="1918223" y="0"/>
                  </a:lnTo>
                  <a:lnTo>
                    <a:pt x="1918223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4"/>
          <a:srcRect l="21211" r="31746" b="14062"/>
          <a:stretch>
            <a:fillRect/>
          </a:stretch>
        </p:blipFill>
        <p:spPr>
          <a:xfrm>
            <a:off x="2852486" y="2498399"/>
            <a:ext cx="1830558" cy="139337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5"/>
          <a:srcRect l="10017" r="20654"/>
          <a:stretch>
            <a:fillRect/>
          </a:stretch>
        </p:blipFill>
        <p:spPr>
          <a:xfrm>
            <a:off x="979955" y="2498399"/>
            <a:ext cx="1795975" cy="1393378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6"/>
          <a:srcRect l="6185" r="18924" b="15886"/>
          <a:stretch>
            <a:fillRect/>
          </a:stretch>
        </p:blipFill>
        <p:spPr>
          <a:xfrm>
            <a:off x="4757479" y="2498399"/>
            <a:ext cx="1858544" cy="1393378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2777822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61731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492324" y="55405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Tài khoản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5504646" y="537067"/>
            <a:ext cx="254975" cy="254975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967460" y="530730"/>
            <a:ext cx="203414" cy="267649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2997272" y="664554"/>
            <a:ext cx="71843" cy="62234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2101116" y="1354198"/>
            <a:ext cx="3084658" cy="27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000000"/>
                </a:solidFill>
                <a:latin typeface="Roboto"/>
              </a:rPr>
              <a:t>Các dịch vụ được đặt lịch nhiều nhất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2504" y="842462"/>
            <a:ext cx="1225075" cy="872806"/>
            <a:chOff x="0" y="0"/>
            <a:chExt cx="1473364" cy="10497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473364" cy="1049700"/>
            </a:xfrm>
            <a:custGeom>
              <a:avLst/>
              <a:gdLst/>
              <a:ahLst/>
              <a:cxnLst/>
              <a:rect l="l" t="t" r="r" b="b"/>
              <a:pathLst>
                <a:path w="1473364" h="1049700">
                  <a:moveTo>
                    <a:pt x="0" y="0"/>
                  </a:moveTo>
                  <a:lnTo>
                    <a:pt x="1473364" y="0"/>
                  </a:lnTo>
                  <a:lnTo>
                    <a:pt x="1473364" y="1049700"/>
                  </a:lnTo>
                  <a:lnTo>
                    <a:pt x="0" y="1049700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98185" y="2131330"/>
            <a:ext cx="2370929" cy="2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điện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564529" y="2131330"/>
            <a:ext cx="2370929" cy="2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nước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44070" y="9967381"/>
            <a:ext cx="2403242" cy="51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Bạn có bất kì câu hỏi?</a:t>
            </a:r>
          </a:p>
          <a:p>
            <a:pPr>
              <a:lnSpc>
                <a:spcPts val="2025"/>
              </a:lnSpc>
            </a:pPr>
            <a:r>
              <a:rPr lang="en-US" sz="1446">
                <a:solidFill>
                  <a:srgbClr val="000000"/>
                </a:solidFill>
                <a:latin typeface="DejaVu Serif"/>
              </a:rPr>
              <a:t>Hãy liên hệ với chúng tôi!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785201" y="9920685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Họ tên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655831" y="9918518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Email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785201" y="10316430"/>
            <a:ext cx="1665310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"/>
              </a:lnSpc>
            </a:pPr>
            <a:r>
              <a:rPr lang="en-US" sz="1033">
                <a:solidFill>
                  <a:srgbClr val="A6A6A6"/>
                </a:solidFill>
                <a:latin typeface="Noto Sans"/>
              </a:rPr>
              <a:t>Lời nhắn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479022" y="10316206"/>
            <a:ext cx="696494" cy="16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"/>
              </a:lnSpc>
            </a:pPr>
            <a:r>
              <a:rPr lang="en-US" sz="1033">
                <a:solidFill>
                  <a:srgbClr val="FFFFFF"/>
                </a:solidFill>
                <a:latin typeface="Noto Sans Bold"/>
              </a:rPr>
              <a:t>Gửi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310379" y="4594385"/>
            <a:ext cx="2865138" cy="132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nước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điện tử – điện lạnh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Sửa chữa đồ gia dụng</a:t>
            </a:r>
          </a:p>
          <a:p>
            <a:pPr>
              <a:lnSpc>
                <a:spcPts val="2150"/>
              </a:lnSpc>
            </a:pPr>
            <a:endParaRPr lang="en-US" sz="108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682248" y="4594385"/>
            <a:ext cx="3367069" cy="132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Quỳnh - Sửa chữa nước 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Phạm Tấn Thiên - Sửa chữa điện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Nguyễn Văn Thiên - Sửa chữa điện</a:t>
            </a:r>
          </a:p>
          <a:p>
            <a:pPr marL="233308" lvl="1" indent="-116654">
              <a:lnSpc>
                <a:spcPts val="2150"/>
              </a:lnSpc>
              <a:buFont typeface="Arial"/>
              <a:buChar char="•"/>
            </a:pPr>
            <a:r>
              <a:rPr lang="en-US" sz="1080">
                <a:solidFill>
                  <a:srgbClr val="000000"/>
                </a:solidFill>
                <a:latin typeface="Noto Sans"/>
              </a:rPr>
              <a:t>Trần Văn Tiến - Sửa chữa điện lạnh</a:t>
            </a:r>
          </a:p>
          <a:p>
            <a:pPr>
              <a:lnSpc>
                <a:spcPts val="2150"/>
              </a:lnSpc>
            </a:pPr>
            <a:endParaRPr lang="en-US" sz="108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3844034" y="4238315"/>
            <a:ext cx="2865138" cy="20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dịch vụ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69807" y="4238315"/>
            <a:ext cx="2865138" cy="20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Noto Sans"/>
              </a:rPr>
              <a:t>Các thợ gần đây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501287" y="2131330"/>
            <a:ext cx="2370929" cy="25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Roboto Mono Light"/>
              </a:rPr>
              <a:t>Sửa đồ gia dụng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214531" y="862940"/>
            <a:ext cx="1428914" cy="97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1000">
                <a:solidFill>
                  <a:srgbClr val="FFFFFF"/>
                </a:solidFill>
                <a:latin typeface="Roboto Mono Light"/>
              </a:rPr>
              <a:t>Sửa điện</a:t>
            </a:r>
          </a:p>
          <a:p>
            <a:pPr>
              <a:lnSpc>
                <a:spcPts val="2000"/>
              </a:lnSpc>
            </a:pPr>
            <a:r>
              <a:rPr lang="en-US" sz="1000">
                <a:solidFill>
                  <a:srgbClr val="FFFFFF"/>
                </a:solidFill>
                <a:latin typeface="Roboto Mono Light"/>
              </a:rPr>
              <a:t>Sửa nước</a:t>
            </a:r>
          </a:p>
          <a:p>
            <a:pPr>
              <a:lnSpc>
                <a:spcPts val="2000"/>
              </a:lnSpc>
            </a:pPr>
            <a:r>
              <a:rPr lang="en-US" sz="1000">
                <a:solidFill>
                  <a:srgbClr val="FFFFFF"/>
                </a:solidFill>
                <a:latin typeface="Roboto Mono Light"/>
              </a:rPr>
              <a:t>Sửa đồ gia dụng</a:t>
            </a:r>
          </a:p>
          <a:p>
            <a:pPr>
              <a:lnSpc>
                <a:spcPts val="2000"/>
              </a:lnSpc>
            </a:pPr>
            <a:endParaRPr lang="en-US" sz="1000">
              <a:solidFill>
                <a:srgbClr val="FFFFFF"/>
              </a:solidFill>
              <a:latin typeface="Roboto Mono Light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2142504" y="-28575"/>
            <a:ext cx="5802103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bấm vào mũi tên ở dịch vụ sẽ xổ xuống như thế này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35"/>
          <a:stretch>
            <a:fillRect/>
          </a:stretch>
        </p:blipFill>
        <p:spPr>
          <a:xfrm>
            <a:off x="1439574" y="1338566"/>
            <a:ext cx="4680852" cy="40074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95187" y="8471444"/>
            <a:ext cx="1169626" cy="3099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42560" y="5813607"/>
            <a:ext cx="3674881" cy="168473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392569" y="7498338"/>
            <a:ext cx="774862" cy="164224"/>
            <a:chOff x="0" y="0"/>
            <a:chExt cx="6138558" cy="1301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38559" cy="1301001"/>
            </a:xfrm>
            <a:custGeom>
              <a:avLst/>
              <a:gdLst/>
              <a:ahLst/>
              <a:cxnLst/>
              <a:rect l="l" t="t" r="r" b="b"/>
              <a:pathLst>
                <a:path w="6138559" h="1301001">
                  <a:moveTo>
                    <a:pt x="0" y="0"/>
                  </a:moveTo>
                  <a:lnTo>
                    <a:pt x="6138559" y="0"/>
                  </a:lnTo>
                  <a:lnTo>
                    <a:pt x="6138559" y="1301001"/>
                  </a:lnTo>
                  <a:lnTo>
                    <a:pt x="0" y="1301001"/>
                  </a:lnTo>
                  <a:close/>
                </a:path>
              </a:pathLst>
            </a:custGeom>
            <a:solidFill>
              <a:srgbClr val="C0CAF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942560" y="5388077"/>
            <a:ext cx="3674881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Noto Sans Bold"/>
              </a:rPr>
              <a:t>Hiển thị các bài đăng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2646" y="7488374"/>
            <a:ext cx="514707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Noto Sans"/>
              </a:rPr>
              <a:t>Nhắn tin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7962" y="133862"/>
            <a:ext cx="455203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Bold"/>
              </a:rPr>
              <a:t>Hiển thị các bài đăng của thợ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7883" y="1107168"/>
            <a:ext cx="4644234" cy="42388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95187" y="8471444"/>
            <a:ext cx="1169626" cy="3099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42560" y="5813607"/>
            <a:ext cx="3674881" cy="168473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392569" y="7498338"/>
            <a:ext cx="774862" cy="164224"/>
            <a:chOff x="0" y="0"/>
            <a:chExt cx="6138558" cy="1301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38559" cy="1301001"/>
            </a:xfrm>
            <a:custGeom>
              <a:avLst/>
              <a:gdLst/>
              <a:ahLst/>
              <a:cxnLst/>
              <a:rect l="l" t="t" r="r" b="b"/>
              <a:pathLst>
                <a:path w="6138559" h="1301001">
                  <a:moveTo>
                    <a:pt x="0" y="0"/>
                  </a:moveTo>
                  <a:lnTo>
                    <a:pt x="6138559" y="0"/>
                  </a:lnTo>
                  <a:lnTo>
                    <a:pt x="6138559" y="1301001"/>
                  </a:lnTo>
                  <a:lnTo>
                    <a:pt x="0" y="1301001"/>
                  </a:lnTo>
                  <a:close/>
                </a:path>
              </a:pathLst>
            </a:custGeom>
            <a:solidFill>
              <a:srgbClr val="C0CAF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942560" y="5388077"/>
            <a:ext cx="3674881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Noto Sans Bold"/>
              </a:rPr>
              <a:t>Hiển thị các bài đăng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2646" y="7488374"/>
            <a:ext cx="514707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Noto Sans"/>
              </a:rPr>
              <a:t>Nhắn tin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7962" y="114812"/>
            <a:ext cx="45520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Bold"/>
              </a:rPr>
              <a:t>Hiển thị các bài đăng của thợ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5867" y="1061685"/>
            <a:ext cx="4628267" cy="42843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95187" y="8471444"/>
            <a:ext cx="1169626" cy="3099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42560" y="5813607"/>
            <a:ext cx="3674881" cy="168473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392569" y="7498338"/>
            <a:ext cx="774862" cy="164224"/>
            <a:chOff x="0" y="0"/>
            <a:chExt cx="6138558" cy="1301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38559" cy="1301001"/>
            </a:xfrm>
            <a:custGeom>
              <a:avLst/>
              <a:gdLst/>
              <a:ahLst/>
              <a:cxnLst/>
              <a:rect l="l" t="t" r="r" b="b"/>
              <a:pathLst>
                <a:path w="6138559" h="1301001">
                  <a:moveTo>
                    <a:pt x="0" y="0"/>
                  </a:moveTo>
                  <a:lnTo>
                    <a:pt x="6138559" y="0"/>
                  </a:lnTo>
                  <a:lnTo>
                    <a:pt x="6138559" y="1301001"/>
                  </a:lnTo>
                  <a:lnTo>
                    <a:pt x="0" y="1301001"/>
                  </a:lnTo>
                  <a:close/>
                </a:path>
              </a:pathLst>
            </a:custGeom>
            <a:solidFill>
              <a:srgbClr val="C0CAF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942560" y="5388077"/>
            <a:ext cx="3674881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Noto Sans Bold"/>
              </a:rPr>
              <a:t>Hiển thị các bài đăng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2646" y="7488374"/>
            <a:ext cx="514707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Noto Sans"/>
              </a:rPr>
              <a:t>Nhắn tin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7962" y="114812"/>
            <a:ext cx="45520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Bold"/>
              </a:rPr>
              <a:t>Hiển thị các bài đăng của thợ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4466" y="4943696"/>
            <a:ext cx="4531069" cy="740589"/>
            <a:chOff x="0" y="0"/>
            <a:chExt cx="2543864" cy="415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3864" cy="415787"/>
            </a:xfrm>
            <a:custGeom>
              <a:avLst/>
              <a:gdLst/>
              <a:ahLst/>
              <a:cxnLst/>
              <a:rect l="l" t="t" r="r" b="b"/>
              <a:pathLst>
                <a:path w="2543864" h="415787">
                  <a:moveTo>
                    <a:pt x="0" y="0"/>
                  </a:moveTo>
                  <a:lnTo>
                    <a:pt x="2543864" y="0"/>
                  </a:lnTo>
                  <a:lnTo>
                    <a:pt x="254386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91680" cy="18916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94065" y="5060558"/>
            <a:ext cx="1711525" cy="44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Đăng xuất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14466" y="2776155"/>
            <a:ext cx="4531069" cy="779193"/>
            <a:chOff x="0" y="0"/>
            <a:chExt cx="2417834" cy="4157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l="l" t="t" r="r" b="b"/>
              <a:pathLst>
                <a:path w="2417834" h="415787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14466" y="3873973"/>
            <a:ext cx="4531069" cy="779193"/>
            <a:chOff x="0" y="0"/>
            <a:chExt cx="2417834" cy="4157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l="l" t="t" r="r" b="b"/>
              <a:pathLst>
                <a:path w="2417834" h="415787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14466" y="1604369"/>
            <a:ext cx="4531069" cy="779193"/>
            <a:chOff x="0" y="0"/>
            <a:chExt cx="2417834" cy="415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l="l" t="t" r="r" b="b"/>
              <a:pathLst>
                <a:path w="2417834" h="415787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43715" y="1767705"/>
            <a:ext cx="3012225" cy="44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Thông tin cá nhân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50216" y="4010136"/>
            <a:ext cx="1190714" cy="44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Cài đặt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80388" y="2912318"/>
            <a:ext cx="1199223" cy="44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Lịch sử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4466" y="119164"/>
            <a:ext cx="5802103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Cho khách nghe mấy bạn iu: xổ xuống khi bấm vào tài khoản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91680" cy="18916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14466" y="2776155"/>
            <a:ext cx="4531069" cy="779193"/>
            <a:chOff x="0" y="0"/>
            <a:chExt cx="2417834" cy="4157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l="l" t="t" r="r" b="b"/>
              <a:pathLst>
                <a:path w="2417834" h="415787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14466" y="3873973"/>
            <a:ext cx="4531069" cy="779193"/>
            <a:chOff x="0" y="0"/>
            <a:chExt cx="2417834" cy="4157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l="l" t="t" r="r" b="b"/>
              <a:pathLst>
                <a:path w="2417834" h="415787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14466" y="1604369"/>
            <a:ext cx="4531069" cy="779193"/>
            <a:chOff x="0" y="0"/>
            <a:chExt cx="2417834" cy="4157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l="l" t="t" r="r" b="b"/>
              <a:pathLst>
                <a:path w="2417834" h="415787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647397" y="1767705"/>
            <a:ext cx="2404861" cy="44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Trang cá nhân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84628" y="4010136"/>
            <a:ext cx="1190743" cy="44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Cài đặt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14466" y="4956404"/>
            <a:ext cx="4531069" cy="779193"/>
            <a:chOff x="0" y="0"/>
            <a:chExt cx="2417834" cy="4157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l="l" t="t" r="r" b="b"/>
              <a:pathLst>
                <a:path w="2417834" h="415787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24238" y="5092567"/>
            <a:ext cx="1711525" cy="44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Đăng xuất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03079" y="81837"/>
            <a:ext cx="5408257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Xổ xuống khi bấm vào tài khoản: Cái này cho thợ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59546" y="2912318"/>
            <a:ext cx="2640908" cy="44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7">
                <a:solidFill>
                  <a:srgbClr val="000000"/>
                </a:solidFill>
                <a:latin typeface="DejaVu Serif"/>
              </a:rPr>
              <a:t>Quản lý đơn đặt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6842" y="4407898"/>
            <a:ext cx="4266316" cy="733664"/>
            <a:chOff x="0" y="0"/>
            <a:chExt cx="2417834" cy="415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l="l" t="t" r="r" b="b"/>
              <a:pathLst>
                <a:path w="2417834" h="415787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6842" y="5504953"/>
            <a:ext cx="4266316" cy="779149"/>
            <a:chOff x="0" y="0"/>
            <a:chExt cx="2276687" cy="4157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6687" cy="415787"/>
            </a:xfrm>
            <a:custGeom>
              <a:avLst/>
              <a:gdLst/>
              <a:ahLst/>
              <a:cxnLst/>
              <a:rect l="l" t="t" r="r" b="b"/>
              <a:pathLst>
                <a:path w="2276687" h="415787">
                  <a:moveTo>
                    <a:pt x="0" y="0"/>
                  </a:moveTo>
                  <a:lnTo>
                    <a:pt x="2276687" y="0"/>
                  </a:lnTo>
                  <a:lnTo>
                    <a:pt x="2276687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84" y="2970267"/>
            <a:ext cx="1437632" cy="14376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04137" y="4561233"/>
            <a:ext cx="2360181" cy="3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DejaVu Serif"/>
              </a:rPr>
              <a:t>Đăng ký cho Thợ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4159" y="5681030"/>
            <a:ext cx="3500137" cy="3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DejaVu Serif"/>
              </a:rPr>
              <a:t>Đăng ký cho Khách hàng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026096"/>
            <a:ext cx="7560000" cy="442518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52200" y="2906559"/>
            <a:ext cx="3765186" cy="550402"/>
            <a:chOff x="0" y="0"/>
            <a:chExt cx="1869009" cy="273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69009" cy="273215"/>
            </a:xfrm>
            <a:custGeom>
              <a:avLst/>
              <a:gdLst/>
              <a:ahLst/>
              <a:cxnLst/>
              <a:rect l="l" t="t" r="r" b="b"/>
              <a:pathLst>
                <a:path w="1869009" h="273215">
                  <a:moveTo>
                    <a:pt x="0" y="0"/>
                  </a:moveTo>
                  <a:lnTo>
                    <a:pt x="1869009" y="0"/>
                  </a:lnTo>
                  <a:lnTo>
                    <a:pt x="1869009" y="273215"/>
                  </a:lnTo>
                  <a:lnTo>
                    <a:pt x="0" y="2732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4421" y="5224636"/>
            <a:ext cx="5408257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"/>
              </a:rPr>
              <a:t>*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37744" y="3697876"/>
            <a:ext cx="6875960" cy="399830"/>
            <a:chOff x="0" y="0"/>
            <a:chExt cx="3413173" cy="198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13173" cy="198472"/>
            </a:xfrm>
            <a:custGeom>
              <a:avLst/>
              <a:gdLst/>
              <a:ahLst/>
              <a:cxnLst/>
              <a:rect l="l" t="t" r="r" b="b"/>
              <a:pathLst>
                <a:path w="3413173" h="198472">
                  <a:moveTo>
                    <a:pt x="0" y="0"/>
                  </a:moveTo>
                  <a:lnTo>
                    <a:pt x="3413173" y="0"/>
                  </a:lnTo>
                  <a:lnTo>
                    <a:pt x="3413173" y="198472"/>
                  </a:lnTo>
                  <a:lnTo>
                    <a:pt x="0" y="1984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4097705"/>
            <a:ext cx="7560000" cy="5524434"/>
            <a:chOff x="0" y="0"/>
            <a:chExt cx="1254391" cy="916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91" cy="916640"/>
            </a:xfrm>
            <a:custGeom>
              <a:avLst/>
              <a:gdLst/>
              <a:ahLst/>
              <a:cxnLst/>
              <a:rect l="l" t="t" r="r" b="b"/>
              <a:pathLst>
                <a:path w="1254391" h="916640">
                  <a:moveTo>
                    <a:pt x="0" y="0"/>
                  </a:moveTo>
                  <a:lnTo>
                    <a:pt x="1254391" y="0"/>
                  </a:lnTo>
                  <a:lnTo>
                    <a:pt x="1254391" y="916640"/>
                  </a:lnTo>
                  <a:lnTo>
                    <a:pt x="0" y="9166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2026096"/>
            <a:ext cx="7560000" cy="550402"/>
            <a:chOff x="0" y="0"/>
            <a:chExt cx="3752725" cy="2732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52726" cy="273215"/>
            </a:xfrm>
            <a:custGeom>
              <a:avLst/>
              <a:gdLst/>
              <a:ahLst/>
              <a:cxnLst/>
              <a:rect l="l" t="t" r="r" b="b"/>
              <a:pathLst>
                <a:path w="3752726" h="273215">
                  <a:moveTo>
                    <a:pt x="0" y="0"/>
                  </a:moveTo>
                  <a:lnTo>
                    <a:pt x="3752726" y="0"/>
                  </a:lnTo>
                  <a:lnTo>
                    <a:pt x="3752726" y="273215"/>
                  </a:lnTo>
                  <a:lnTo>
                    <a:pt x="0" y="27321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10413" y="2205162"/>
            <a:ext cx="1287422" cy="128741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4097705"/>
            <a:ext cx="7560000" cy="346584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22063" y="3650251"/>
            <a:ext cx="8254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5271FF"/>
                </a:solidFill>
                <a:latin typeface="Times Neue Roman Bold"/>
              </a:rPr>
              <a:t>Bài viết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5386" y="491389"/>
            <a:ext cx="1230022" cy="355816"/>
            <a:chOff x="0" y="0"/>
            <a:chExt cx="1595396" cy="4615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 l="12183"/>
          <a:stretch>
            <a:fillRect/>
          </a:stretch>
        </p:blipFill>
        <p:spPr>
          <a:xfrm>
            <a:off x="88842" y="0"/>
            <a:ext cx="1336113" cy="152148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56898" y="558801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bài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099598" y="491389"/>
            <a:ext cx="1230022" cy="355816"/>
            <a:chOff x="0" y="0"/>
            <a:chExt cx="1595396" cy="4615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778976" y="558801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Dịch vụ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203914" y="491389"/>
            <a:ext cx="1230022" cy="355816"/>
            <a:chOff x="0" y="0"/>
            <a:chExt cx="1595396" cy="4615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486049" y="529589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Đăng nhập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273682" y="491389"/>
            <a:ext cx="1230022" cy="355816"/>
            <a:chOff x="0" y="0"/>
            <a:chExt cx="1595396" cy="4615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334938" y="491389"/>
            <a:ext cx="1230022" cy="355816"/>
            <a:chOff x="0" y="0"/>
            <a:chExt cx="1595396" cy="46150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232584" y="491389"/>
            <a:ext cx="1230022" cy="355816"/>
            <a:chOff x="0" y="0"/>
            <a:chExt cx="1595396" cy="46150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95396" cy="461509"/>
            </a:xfrm>
            <a:custGeom>
              <a:avLst/>
              <a:gdLst/>
              <a:ahLst/>
              <a:cxnLst/>
              <a:rect l="l" t="t" r="r" b="b"/>
              <a:pathLst>
                <a:path w="1595396" h="461509">
                  <a:moveTo>
                    <a:pt x="0" y="0"/>
                  </a:moveTo>
                  <a:lnTo>
                    <a:pt x="1595396" y="0"/>
                  </a:lnTo>
                  <a:lnTo>
                    <a:pt x="1595396" y="461509"/>
                  </a:lnTo>
                  <a:lnTo>
                    <a:pt x="0" y="461509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2861463" y="558801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Đặt lịch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945373" y="558801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Bảng giá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75965" y="558801"/>
            <a:ext cx="1886641" cy="2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Roboto Mono Light"/>
              </a:rPr>
              <a:t>Tài khoản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5588288" y="541809"/>
            <a:ext cx="254975" cy="25497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051101" y="535472"/>
            <a:ext cx="203414" cy="267649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3388293" y="7622924"/>
            <a:ext cx="774862" cy="164224"/>
            <a:chOff x="0" y="0"/>
            <a:chExt cx="6138558" cy="130100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138559" cy="1301001"/>
            </a:xfrm>
            <a:custGeom>
              <a:avLst/>
              <a:gdLst/>
              <a:ahLst/>
              <a:cxnLst/>
              <a:rect l="l" t="t" r="r" b="b"/>
              <a:pathLst>
                <a:path w="6138559" h="1301001">
                  <a:moveTo>
                    <a:pt x="0" y="0"/>
                  </a:moveTo>
                  <a:lnTo>
                    <a:pt x="6138559" y="0"/>
                  </a:lnTo>
                  <a:lnTo>
                    <a:pt x="6138559" y="1301001"/>
                  </a:lnTo>
                  <a:lnTo>
                    <a:pt x="0" y="1301001"/>
                  </a:lnTo>
                  <a:close/>
                </a:path>
              </a:pathLst>
            </a:custGeom>
            <a:solidFill>
              <a:srgbClr val="C0CAF8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3518370" y="7612960"/>
            <a:ext cx="514707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Noto Sans"/>
              </a:rPr>
              <a:t>Nhắn tin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355" y="379079"/>
            <a:ext cx="6115803" cy="502231"/>
            <a:chOff x="0" y="0"/>
            <a:chExt cx="4043680" cy="332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3680" cy="332068"/>
            </a:xfrm>
            <a:custGeom>
              <a:avLst/>
              <a:gdLst/>
              <a:ahLst/>
              <a:cxnLst/>
              <a:rect l="l" t="t" r="r" b="b"/>
              <a:pathLst>
                <a:path w="4043680" h="332068">
                  <a:moveTo>
                    <a:pt x="0" y="0"/>
                  </a:moveTo>
                  <a:lnTo>
                    <a:pt x="4043680" y="0"/>
                  </a:lnTo>
                  <a:lnTo>
                    <a:pt x="4043680" y="332068"/>
                  </a:lnTo>
                  <a:lnTo>
                    <a:pt x="0" y="33206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428092" y="1768906"/>
            <a:ext cx="3026251" cy="456373"/>
            <a:chOff x="0" y="0"/>
            <a:chExt cx="1913890" cy="2886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288624"/>
            </a:xfrm>
            <a:custGeom>
              <a:avLst/>
              <a:gdLst/>
              <a:ahLst/>
              <a:cxnLst/>
              <a:rect l="l" t="t" r="r" b="b"/>
              <a:pathLst>
                <a:path w="1913890" h="288624">
                  <a:moveTo>
                    <a:pt x="0" y="0"/>
                  </a:moveTo>
                  <a:lnTo>
                    <a:pt x="1913890" y="0"/>
                  </a:lnTo>
                  <a:lnTo>
                    <a:pt x="1913890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433638" y="2953446"/>
            <a:ext cx="3026251" cy="455982"/>
            <a:chOff x="0" y="0"/>
            <a:chExt cx="1913890" cy="2883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288376"/>
            </a:xfrm>
            <a:custGeom>
              <a:avLst/>
              <a:gdLst/>
              <a:ahLst/>
              <a:cxnLst/>
              <a:rect l="l" t="t" r="r" b="b"/>
              <a:pathLst>
                <a:path w="1913890" h="288376">
                  <a:moveTo>
                    <a:pt x="0" y="0"/>
                  </a:moveTo>
                  <a:lnTo>
                    <a:pt x="1913890" y="0"/>
                  </a:lnTo>
                  <a:lnTo>
                    <a:pt x="1913890" y="288376"/>
                  </a:lnTo>
                  <a:lnTo>
                    <a:pt x="0" y="28837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433638" y="6157157"/>
            <a:ext cx="3026251" cy="452863"/>
            <a:chOff x="0" y="0"/>
            <a:chExt cx="1913890" cy="2864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286404"/>
            </a:xfrm>
            <a:custGeom>
              <a:avLst/>
              <a:gdLst/>
              <a:ahLst/>
              <a:cxnLst/>
              <a:rect l="l" t="t" r="r" b="b"/>
              <a:pathLst>
                <a:path w="1913890" h="286404">
                  <a:moveTo>
                    <a:pt x="0" y="0"/>
                  </a:moveTo>
                  <a:lnTo>
                    <a:pt x="1913890" y="0"/>
                  </a:lnTo>
                  <a:lnTo>
                    <a:pt x="1913890" y="286404"/>
                  </a:lnTo>
                  <a:lnTo>
                    <a:pt x="0" y="28640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428092" y="1206446"/>
            <a:ext cx="3026251" cy="452863"/>
            <a:chOff x="0" y="0"/>
            <a:chExt cx="1913890" cy="2864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286404"/>
            </a:xfrm>
            <a:custGeom>
              <a:avLst/>
              <a:gdLst/>
              <a:ahLst/>
              <a:cxnLst/>
              <a:rect l="l" t="t" r="r" b="b"/>
              <a:pathLst>
                <a:path w="1913890" h="286404">
                  <a:moveTo>
                    <a:pt x="0" y="0"/>
                  </a:moveTo>
                  <a:lnTo>
                    <a:pt x="1913890" y="0"/>
                  </a:lnTo>
                  <a:lnTo>
                    <a:pt x="1913890" y="286404"/>
                  </a:lnTo>
                  <a:lnTo>
                    <a:pt x="0" y="28640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433638" y="3535439"/>
            <a:ext cx="3026251" cy="657444"/>
            <a:chOff x="0" y="0"/>
            <a:chExt cx="1913890" cy="4157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l="l" t="t" r="r" b="b"/>
              <a:pathLst>
                <a:path w="1913890" h="415787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446642" y="7873304"/>
            <a:ext cx="3026251" cy="459493"/>
            <a:chOff x="0" y="0"/>
            <a:chExt cx="1913890" cy="2905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290597"/>
            </a:xfrm>
            <a:custGeom>
              <a:avLst/>
              <a:gdLst/>
              <a:ahLst/>
              <a:cxnLst/>
              <a:rect l="l" t="t" r="r" b="b"/>
              <a:pathLst>
                <a:path w="1913890" h="290597">
                  <a:moveTo>
                    <a:pt x="0" y="0"/>
                  </a:moveTo>
                  <a:lnTo>
                    <a:pt x="1913890" y="0"/>
                  </a:lnTo>
                  <a:lnTo>
                    <a:pt x="1913890" y="290597"/>
                  </a:lnTo>
                  <a:lnTo>
                    <a:pt x="0" y="2905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433638" y="6719617"/>
            <a:ext cx="3026251" cy="456374"/>
            <a:chOff x="0" y="0"/>
            <a:chExt cx="1913890" cy="2886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288624"/>
            </a:xfrm>
            <a:custGeom>
              <a:avLst/>
              <a:gdLst/>
              <a:ahLst/>
              <a:cxnLst/>
              <a:rect l="l" t="t" r="r" b="b"/>
              <a:pathLst>
                <a:path w="1913890" h="288624">
                  <a:moveTo>
                    <a:pt x="0" y="0"/>
                  </a:moveTo>
                  <a:lnTo>
                    <a:pt x="1913890" y="0"/>
                  </a:lnTo>
                  <a:lnTo>
                    <a:pt x="1913890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433638" y="5383162"/>
            <a:ext cx="3026251" cy="657444"/>
            <a:chOff x="0" y="0"/>
            <a:chExt cx="1913890" cy="4157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l="l" t="t" r="r" b="b"/>
              <a:pathLst>
                <a:path w="1913890" h="415787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505745" y="1261112"/>
            <a:ext cx="3026251" cy="29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Họ tên: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446642" y="9397675"/>
            <a:ext cx="3026251" cy="657444"/>
            <a:chOff x="0" y="0"/>
            <a:chExt cx="1913890" cy="4157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l="l" t="t" r="r" b="b"/>
              <a:pathLst>
                <a:path w="1913890" h="415787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208355"/>
            <a:ext cx="1928709" cy="1928709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446642" y="8492101"/>
            <a:ext cx="3026251" cy="657444"/>
            <a:chOff x="0" y="0"/>
            <a:chExt cx="1913890" cy="4157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l="l" t="t" r="r" b="b"/>
              <a:pathLst>
                <a:path w="1913890" h="415787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2041008" y="8700952"/>
            <a:ext cx="239741" cy="239741"/>
            <a:chOff x="0" y="0"/>
            <a:chExt cx="6355080" cy="63550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2588783" y="397707"/>
            <a:ext cx="2614659" cy="40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DejaVu Serif"/>
              </a:rPr>
              <a:t>Đăng ký cho Thợ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72465" y="3009671"/>
            <a:ext cx="3026251" cy="29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Email: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05745" y="1825327"/>
            <a:ext cx="3026251" cy="29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Địa chỉ liên hệ: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24295" y="8503858"/>
            <a:ext cx="2948598" cy="58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Tôi cam kết tất cả thông tin của tôi là đúng.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13202" y="7942957"/>
            <a:ext cx="2783215" cy="28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5"/>
              </a:lnSpc>
            </a:pPr>
            <a:r>
              <a:rPr lang="en-US" sz="1611">
                <a:solidFill>
                  <a:srgbClr val="000000"/>
                </a:solidFill>
                <a:latin typeface="DejaVu Serif"/>
              </a:rPr>
              <a:t>Số điện thoại: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00198" y="6776038"/>
            <a:ext cx="3026251" cy="29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Mật khẩu: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11291" y="3547196"/>
            <a:ext cx="2948598" cy="58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CCCD: (nếu được sẽ thêm 2 ô xác nhận 2 mặt)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00198" y="6211823"/>
            <a:ext cx="3026251" cy="29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Tên đăng nhập: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46642" y="9457477"/>
            <a:ext cx="3026251" cy="46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000000"/>
                </a:solidFill>
                <a:latin typeface="DejaVu Serif"/>
              </a:rPr>
              <a:t>Đăng ký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00198" y="5394919"/>
            <a:ext cx="2959691" cy="58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Chứng chỉ hành nghề (Chụp hai mặt ):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4088406" y="2377524"/>
            <a:ext cx="1365936" cy="456373"/>
            <a:chOff x="0" y="0"/>
            <a:chExt cx="863858" cy="28862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63858" cy="288624"/>
            </a:xfrm>
            <a:custGeom>
              <a:avLst/>
              <a:gdLst/>
              <a:ahLst/>
              <a:cxnLst/>
              <a:rect l="l" t="t" r="r" b="b"/>
              <a:pathLst>
                <a:path w="863858" h="288624">
                  <a:moveTo>
                    <a:pt x="0" y="0"/>
                  </a:moveTo>
                  <a:lnTo>
                    <a:pt x="863858" y="0"/>
                  </a:lnTo>
                  <a:lnTo>
                    <a:pt x="863858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2428092" y="2377524"/>
            <a:ext cx="1365936" cy="456373"/>
            <a:chOff x="0" y="0"/>
            <a:chExt cx="863858" cy="28862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63858" cy="288624"/>
            </a:xfrm>
            <a:custGeom>
              <a:avLst/>
              <a:gdLst/>
              <a:ahLst/>
              <a:cxnLst/>
              <a:rect l="l" t="t" r="r" b="b"/>
              <a:pathLst>
                <a:path w="863858" h="288624">
                  <a:moveTo>
                    <a:pt x="0" y="0"/>
                  </a:moveTo>
                  <a:lnTo>
                    <a:pt x="863858" y="0"/>
                  </a:lnTo>
                  <a:lnTo>
                    <a:pt x="863858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2505745" y="2433944"/>
            <a:ext cx="1251206" cy="29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Quận: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145771" y="2433944"/>
            <a:ext cx="1251206" cy="29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Thành phố: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4093953" y="4303295"/>
            <a:ext cx="1365936" cy="982311"/>
            <a:chOff x="0" y="0"/>
            <a:chExt cx="863858" cy="62124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63858" cy="621242"/>
            </a:xfrm>
            <a:custGeom>
              <a:avLst/>
              <a:gdLst/>
              <a:ahLst/>
              <a:cxnLst/>
              <a:rect l="l" t="t" r="r" b="b"/>
              <a:pathLst>
                <a:path w="863858" h="621242">
                  <a:moveTo>
                    <a:pt x="0" y="0"/>
                  </a:moveTo>
                  <a:lnTo>
                    <a:pt x="863858" y="0"/>
                  </a:lnTo>
                  <a:lnTo>
                    <a:pt x="863858" y="621242"/>
                  </a:lnTo>
                  <a:lnTo>
                    <a:pt x="0" y="621242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2433638" y="4303295"/>
            <a:ext cx="1365936" cy="982311"/>
            <a:chOff x="0" y="0"/>
            <a:chExt cx="863858" cy="62124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63858" cy="621242"/>
            </a:xfrm>
            <a:custGeom>
              <a:avLst/>
              <a:gdLst/>
              <a:ahLst/>
              <a:cxnLst/>
              <a:rect l="l" t="t" r="r" b="b"/>
              <a:pathLst>
                <a:path w="863858" h="621242">
                  <a:moveTo>
                    <a:pt x="0" y="0"/>
                  </a:moveTo>
                  <a:lnTo>
                    <a:pt x="863858" y="0"/>
                  </a:lnTo>
                  <a:lnTo>
                    <a:pt x="863858" y="621242"/>
                  </a:lnTo>
                  <a:lnTo>
                    <a:pt x="0" y="621242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2472465" y="4475750"/>
            <a:ext cx="1251206" cy="58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Mặt trước</a:t>
            </a:r>
          </a:p>
          <a:p>
            <a:pPr algn="ctr"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+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151318" y="4475750"/>
            <a:ext cx="1251206" cy="58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Mặt sau</a:t>
            </a:r>
          </a:p>
          <a:p>
            <a:pPr algn="ctr"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+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2428092" y="7295951"/>
            <a:ext cx="3026251" cy="456374"/>
            <a:chOff x="0" y="0"/>
            <a:chExt cx="1913890" cy="28862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913890" cy="288624"/>
            </a:xfrm>
            <a:custGeom>
              <a:avLst/>
              <a:gdLst/>
              <a:ahLst/>
              <a:cxnLst/>
              <a:rect l="l" t="t" r="r" b="b"/>
              <a:pathLst>
                <a:path w="1913890" h="288624">
                  <a:moveTo>
                    <a:pt x="0" y="0"/>
                  </a:moveTo>
                  <a:lnTo>
                    <a:pt x="1913890" y="0"/>
                  </a:lnTo>
                  <a:lnTo>
                    <a:pt x="1913890" y="288624"/>
                  </a:lnTo>
                  <a:lnTo>
                    <a:pt x="0" y="288624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52" name="TextBox 52"/>
          <p:cNvSpPr txBox="1"/>
          <p:nvPr/>
        </p:nvSpPr>
        <p:spPr>
          <a:xfrm>
            <a:off x="2494651" y="7352372"/>
            <a:ext cx="3026251" cy="29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1"/>
              </a:lnSpc>
            </a:pPr>
            <a:r>
              <a:rPr lang="en-US" sz="1658">
                <a:solidFill>
                  <a:srgbClr val="000000"/>
                </a:solidFill>
                <a:latin typeface="DejaVu Serif"/>
              </a:rPr>
              <a:t>Nhập lại mật khẩu: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2561" y="3137917"/>
            <a:ext cx="5591485" cy="546818"/>
            <a:chOff x="0" y="0"/>
            <a:chExt cx="4251623" cy="415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l="l" t="t" r="r" b="b"/>
              <a:pathLst>
                <a:path w="4251623" h="415787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72561" y="2304573"/>
            <a:ext cx="5591485" cy="546818"/>
            <a:chOff x="0" y="0"/>
            <a:chExt cx="4251623" cy="4157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l="l" t="t" r="r" b="b"/>
              <a:pathLst>
                <a:path w="4251623" h="415787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2561" y="1503613"/>
            <a:ext cx="5591485" cy="546818"/>
            <a:chOff x="0" y="0"/>
            <a:chExt cx="4251623" cy="4157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l="l" t="t" r="r" b="b"/>
              <a:pathLst>
                <a:path w="4251623" h="415787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72561" y="3998222"/>
            <a:ext cx="5591485" cy="546818"/>
            <a:chOff x="0" y="0"/>
            <a:chExt cx="4251623" cy="4157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l="l" t="t" r="r" b="b"/>
              <a:pathLst>
                <a:path w="4251623" h="415787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72561" y="4799182"/>
            <a:ext cx="5591485" cy="546818"/>
            <a:chOff x="0" y="0"/>
            <a:chExt cx="4251623" cy="415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51623" cy="415787"/>
            </a:xfrm>
            <a:custGeom>
              <a:avLst/>
              <a:gdLst/>
              <a:ahLst/>
              <a:cxnLst/>
              <a:rect l="l" t="t" r="r" b="b"/>
              <a:pathLst>
                <a:path w="4251623" h="415787">
                  <a:moveTo>
                    <a:pt x="0" y="0"/>
                  </a:moveTo>
                  <a:lnTo>
                    <a:pt x="4251623" y="0"/>
                  </a:lnTo>
                  <a:lnTo>
                    <a:pt x="4251623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00511" y="1660561"/>
            <a:ext cx="2517036" cy="22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sz="1379">
                <a:solidFill>
                  <a:srgbClr val="000000"/>
                </a:solidFill>
                <a:latin typeface="DejaVu Serif"/>
              </a:rPr>
              <a:t>Họ tên: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909785" y="5623413"/>
            <a:ext cx="2517036" cy="546818"/>
            <a:chOff x="0" y="0"/>
            <a:chExt cx="1913890" cy="4157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415787"/>
            </a:xfrm>
            <a:custGeom>
              <a:avLst/>
              <a:gdLst/>
              <a:ahLst/>
              <a:cxnLst/>
              <a:rect l="l" t="t" r="r" b="b"/>
              <a:pathLst>
                <a:path w="1913890" h="415787">
                  <a:moveTo>
                    <a:pt x="0" y="0"/>
                  </a:moveTo>
                  <a:lnTo>
                    <a:pt x="1913890" y="0"/>
                  </a:lnTo>
                  <a:lnTo>
                    <a:pt x="1913890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48242" y="466005"/>
            <a:ext cx="6115803" cy="502231"/>
            <a:chOff x="0" y="0"/>
            <a:chExt cx="4043680" cy="3320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43680" cy="332068"/>
            </a:xfrm>
            <a:custGeom>
              <a:avLst/>
              <a:gdLst/>
              <a:ahLst/>
              <a:cxnLst/>
              <a:rect l="l" t="t" r="r" b="b"/>
              <a:pathLst>
                <a:path w="4043680" h="332068">
                  <a:moveTo>
                    <a:pt x="0" y="0"/>
                  </a:moveTo>
                  <a:lnTo>
                    <a:pt x="4043680" y="0"/>
                  </a:lnTo>
                  <a:lnTo>
                    <a:pt x="4043680" y="332068"/>
                  </a:lnTo>
                  <a:lnTo>
                    <a:pt x="0" y="33206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16113" y="-121429"/>
            <a:ext cx="1928709" cy="192870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81018" y="3289025"/>
            <a:ext cx="2517036" cy="22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sz="1379">
                <a:solidFill>
                  <a:srgbClr val="000000"/>
                </a:solidFill>
                <a:latin typeface="DejaVu Serif"/>
              </a:rPr>
              <a:t>Địa chỉ liên hệ: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1022" y="4950289"/>
            <a:ext cx="2517036" cy="22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sz="1379">
                <a:solidFill>
                  <a:srgbClr val="000000"/>
                </a:solidFill>
                <a:latin typeface="DejaVu Serif"/>
              </a:rPr>
              <a:t>Mật khẩu: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1018" y="2455680"/>
            <a:ext cx="2517036" cy="22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</a:pPr>
            <a:r>
              <a:rPr lang="en-US" sz="1379">
                <a:solidFill>
                  <a:srgbClr val="000000"/>
                </a:solidFill>
                <a:latin typeface="DejaVu Serif"/>
              </a:rPr>
              <a:t>Tên đăng nhập: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09785" y="5702908"/>
            <a:ext cx="2517036" cy="3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sz="2313">
                <a:solidFill>
                  <a:srgbClr val="000000"/>
                </a:solidFill>
                <a:latin typeface="DejaVu Serif"/>
              </a:rPr>
              <a:t>Đăng ký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6854" y="4161774"/>
            <a:ext cx="2314894" cy="21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5"/>
              </a:lnSpc>
            </a:pPr>
            <a:r>
              <a:rPr lang="en-US" sz="1340">
                <a:solidFill>
                  <a:srgbClr val="000000"/>
                </a:solidFill>
                <a:latin typeface="DejaVu Serif"/>
              </a:rPr>
              <a:t>Số điện thoại: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72670" y="484633"/>
            <a:ext cx="3239808" cy="40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DejaVu Serif"/>
              </a:rPr>
              <a:t>Đăng kí cho khách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7112" y="1353450"/>
            <a:ext cx="4450925" cy="765410"/>
            <a:chOff x="0" y="0"/>
            <a:chExt cx="2417834" cy="415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7834" cy="415787"/>
            </a:xfrm>
            <a:custGeom>
              <a:avLst/>
              <a:gdLst/>
              <a:ahLst/>
              <a:cxnLst/>
              <a:rect l="l" t="t" r="r" b="b"/>
              <a:pathLst>
                <a:path w="2417834" h="415787">
                  <a:moveTo>
                    <a:pt x="0" y="0"/>
                  </a:moveTo>
                  <a:lnTo>
                    <a:pt x="2417834" y="0"/>
                  </a:lnTo>
                  <a:lnTo>
                    <a:pt x="2417834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67112" y="2447709"/>
            <a:ext cx="4450925" cy="812863"/>
            <a:chOff x="0" y="0"/>
            <a:chExt cx="2276687" cy="4157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6687" cy="415787"/>
            </a:xfrm>
            <a:custGeom>
              <a:avLst/>
              <a:gdLst/>
              <a:ahLst/>
              <a:cxnLst/>
              <a:rect l="l" t="t" r="r" b="b"/>
              <a:pathLst>
                <a:path w="2276687" h="415787">
                  <a:moveTo>
                    <a:pt x="0" y="0"/>
                  </a:moveTo>
                  <a:lnTo>
                    <a:pt x="2276687" y="0"/>
                  </a:lnTo>
                  <a:lnTo>
                    <a:pt x="2276687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88774" y="3532230"/>
            <a:ext cx="2173939" cy="386314"/>
            <a:chOff x="0" y="0"/>
            <a:chExt cx="2339791" cy="4157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9791" cy="415787"/>
            </a:xfrm>
            <a:custGeom>
              <a:avLst/>
              <a:gdLst/>
              <a:ahLst/>
              <a:cxnLst/>
              <a:rect l="l" t="t" r="r" b="b"/>
              <a:pathLst>
                <a:path w="2339791" h="415787">
                  <a:moveTo>
                    <a:pt x="0" y="0"/>
                  </a:moveTo>
                  <a:lnTo>
                    <a:pt x="2339791" y="0"/>
                  </a:lnTo>
                  <a:lnTo>
                    <a:pt x="2339791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889719" y="1515480"/>
            <a:ext cx="2286024" cy="3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>
                <a:solidFill>
                  <a:srgbClr val="000000"/>
                </a:solidFill>
                <a:latin typeface="DejaVu Serif"/>
              </a:rPr>
              <a:t>Tên đăng nhập: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9719" y="2633466"/>
            <a:ext cx="1496102" cy="3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>
                <a:solidFill>
                  <a:srgbClr val="000000"/>
                </a:solidFill>
                <a:latin typeface="DejaVu Serif"/>
              </a:rPr>
              <a:t>Mật khẩu: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38627" y="3571412"/>
            <a:ext cx="1074232" cy="26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DejaVu Serif"/>
              </a:rPr>
              <a:t>Đăng nhập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088774" y="4145233"/>
            <a:ext cx="2173939" cy="386314"/>
            <a:chOff x="0" y="0"/>
            <a:chExt cx="2339791" cy="4157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39791" cy="415787"/>
            </a:xfrm>
            <a:custGeom>
              <a:avLst/>
              <a:gdLst/>
              <a:ahLst/>
              <a:cxnLst/>
              <a:rect l="l" t="t" r="r" b="b"/>
              <a:pathLst>
                <a:path w="2339791" h="415787">
                  <a:moveTo>
                    <a:pt x="0" y="0"/>
                  </a:moveTo>
                  <a:lnTo>
                    <a:pt x="2339791" y="0"/>
                  </a:lnTo>
                  <a:lnTo>
                    <a:pt x="2339791" y="415787"/>
                  </a:lnTo>
                  <a:lnTo>
                    <a:pt x="0" y="41578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419246" y="4184414"/>
            <a:ext cx="1512993" cy="26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1"/>
              </a:lnSpc>
            </a:pPr>
            <a:r>
              <a:rPr lang="en-US" sz="1529">
                <a:solidFill>
                  <a:srgbClr val="000000"/>
                </a:solidFill>
                <a:latin typeface="DejaVu Serif"/>
              </a:rPr>
              <a:t>Quên mật khẩu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8242" y="466005"/>
            <a:ext cx="6115803" cy="502231"/>
            <a:chOff x="0" y="0"/>
            <a:chExt cx="4043680" cy="3320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43680" cy="332068"/>
            </a:xfrm>
            <a:custGeom>
              <a:avLst/>
              <a:gdLst/>
              <a:ahLst/>
              <a:cxnLst/>
              <a:rect l="l" t="t" r="r" b="b"/>
              <a:pathLst>
                <a:path w="4043680" h="332068">
                  <a:moveTo>
                    <a:pt x="0" y="0"/>
                  </a:moveTo>
                  <a:lnTo>
                    <a:pt x="4043680" y="0"/>
                  </a:lnTo>
                  <a:lnTo>
                    <a:pt x="4043680" y="332068"/>
                  </a:lnTo>
                  <a:lnTo>
                    <a:pt x="0" y="33206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16113" y="-121429"/>
            <a:ext cx="1928709" cy="192870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72670" y="484633"/>
            <a:ext cx="3239808" cy="40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DejaVu Serif"/>
              </a:rPr>
              <a:t>Đăng nhập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367" y="1478605"/>
            <a:ext cx="3091174" cy="34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1981">
                <a:solidFill>
                  <a:srgbClr val="000000"/>
                </a:solidFill>
                <a:latin typeface="Roboto"/>
              </a:rPr>
              <a:t>Vui lòng nhập số điện thoại: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4731" y="463055"/>
            <a:ext cx="6590538" cy="585889"/>
            <a:chOff x="0" y="0"/>
            <a:chExt cx="3395979" cy="301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l="l" t="t" r="r" b="b"/>
              <a:pathLst>
                <a:path w="3395979" h="301898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581164" cy="15811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95025" y="516417"/>
            <a:ext cx="2369951" cy="42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000000"/>
                </a:solidFill>
                <a:latin typeface="DejaVu Serif"/>
              </a:rPr>
              <a:t>Quên mật khẩu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81625" y="1442137"/>
            <a:ext cx="3342281" cy="468974"/>
            <a:chOff x="0" y="0"/>
            <a:chExt cx="1570362" cy="2203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70362" cy="220346"/>
            </a:xfrm>
            <a:custGeom>
              <a:avLst/>
              <a:gdLst/>
              <a:ahLst/>
              <a:cxnLst/>
              <a:rect l="l" t="t" r="r" b="b"/>
              <a:pathLst>
                <a:path w="1570362" h="220346">
                  <a:moveTo>
                    <a:pt x="0" y="0"/>
                  </a:moveTo>
                  <a:lnTo>
                    <a:pt x="1570362" y="0"/>
                  </a:lnTo>
                  <a:lnTo>
                    <a:pt x="1570362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431509" y="2182068"/>
            <a:ext cx="1592397" cy="351840"/>
            <a:chOff x="0" y="0"/>
            <a:chExt cx="820532" cy="18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0532" cy="181297"/>
            </a:xfrm>
            <a:custGeom>
              <a:avLst/>
              <a:gdLst/>
              <a:ahLst/>
              <a:cxnLst/>
              <a:rect l="l" t="t" r="r" b="b"/>
              <a:pathLst>
                <a:path w="820532" h="181297">
                  <a:moveTo>
                    <a:pt x="0" y="0"/>
                  </a:moveTo>
                  <a:lnTo>
                    <a:pt x="820532" y="0"/>
                  </a:lnTo>
                  <a:lnTo>
                    <a:pt x="820532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328781" y="2180905"/>
            <a:ext cx="1797852" cy="31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1843">
                <a:solidFill>
                  <a:srgbClr val="000000"/>
                </a:solidFill>
                <a:latin typeface="DejaVu Serif"/>
              </a:rPr>
              <a:t>Gửi mã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681625" y="2182068"/>
            <a:ext cx="1592397" cy="351840"/>
            <a:chOff x="0" y="0"/>
            <a:chExt cx="820532" cy="1812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0532" cy="181297"/>
            </a:xfrm>
            <a:custGeom>
              <a:avLst/>
              <a:gdLst/>
              <a:ahLst/>
              <a:cxnLst/>
              <a:rect l="l" t="t" r="r" b="b"/>
              <a:pathLst>
                <a:path w="820532" h="181297">
                  <a:moveTo>
                    <a:pt x="0" y="0"/>
                  </a:moveTo>
                  <a:lnTo>
                    <a:pt x="820532" y="0"/>
                  </a:lnTo>
                  <a:lnTo>
                    <a:pt x="820532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234283" y="2180905"/>
            <a:ext cx="487079" cy="31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1843">
                <a:solidFill>
                  <a:srgbClr val="000000"/>
                </a:solidFill>
                <a:latin typeface="DejaVu Serif"/>
              </a:rPr>
              <a:t>Hủy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6000" y="2258184"/>
            <a:ext cx="3454397" cy="29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Roboto"/>
              </a:rPr>
              <a:t>Vui lòng nhập mã xác nhận của bạn: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434029" y="2215269"/>
            <a:ext cx="2273279" cy="402512"/>
            <a:chOff x="0" y="0"/>
            <a:chExt cx="1244456" cy="220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4456" cy="220346"/>
            </a:xfrm>
            <a:custGeom>
              <a:avLst/>
              <a:gdLst/>
              <a:ahLst/>
              <a:cxnLst/>
              <a:rect l="l" t="t" r="r" b="b"/>
              <a:pathLst>
                <a:path w="1244456" h="220346">
                  <a:moveTo>
                    <a:pt x="0" y="0"/>
                  </a:moveTo>
                  <a:lnTo>
                    <a:pt x="1244456" y="0"/>
                  </a:lnTo>
                  <a:lnTo>
                    <a:pt x="1244456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445798" y="3085809"/>
            <a:ext cx="1261509" cy="301978"/>
            <a:chOff x="0" y="0"/>
            <a:chExt cx="757364" cy="1812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l="l" t="t" r="r" b="b"/>
              <a:pathLst>
                <a:path w="757364" h="181297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349105" y="3069887"/>
            <a:ext cx="1454895" cy="286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4"/>
              </a:lnSpc>
            </a:pPr>
            <a:r>
              <a:rPr lang="en-US" sz="1581">
                <a:solidFill>
                  <a:srgbClr val="000000"/>
                </a:solidFill>
                <a:latin typeface="DejaVu Serif"/>
              </a:rPr>
              <a:t>Xác nhận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042733" y="3085809"/>
            <a:ext cx="1221371" cy="301978"/>
            <a:chOff x="0" y="0"/>
            <a:chExt cx="733266" cy="1812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3266" cy="181297"/>
            </a:xfrm>
            <a:custGeom>
              <a:avLst/>
              <a:gdLst/>
              <a:ahLst/>
              <a:cxnLst/>
              <a:rect l="l" t="t" r="r" b="b"/>
              <a:pathLst>
                <a:path w="733266" h="181297">
                  <a:moveTo>
                    <a:pt x="0" y="0"/>
                  </a:moveTo>
                  <a:lnTo>
                    <a:pt x="733266" y="0"/>
                  </a:lnTo>
                  <a:lnTo>
                    <a:pt x="733266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321869" y="3069887"/>
            <a:ext cx="663098" cy="286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4"/>
              </a:lnSpc>
            </a:pPr>
            <a:r>
              <a:rPr lang="en-US" sz="1581">
                <a:solidFill>
                  <a:srgbClr val="000000"/>
                </a:solidFill>
                <a:latin typeface="DejaVu Serif"/>
              </a:rPr>
              <a:t>Trở lại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52693" y="3117512"/>
            <a:ext cx="1261509" cy="301978"/>
            <a:chOff x="0" y="0"/>
            <a:chExt cx="757364" cy="1812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l="l" t="t" r="r" b="b"/>
              <a:pathLst>
                <a:path w="757364" h="181297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56000" y="3101590"/>
            <a:ext cx="1454895" cy="286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4"/>
              </a:lnSpc>
            </a:pPr>
            <a:r>
              <a:rPr lang="en-US" sz="1581">
                <a:solidFill>
                  <a:srgbClr val="000000"/>
                </a:solidFill>
                <a:latin typeface="DejaVu Serif"/>
              </a:rPr>
              <a:t>Gửi lại mã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6000" y="1383975"/>
            <a:ext cx="6048000" cy="59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2"/>
              </a:lnSpc>
            </a:pPr>
            <a:r>
              <a:rPr lang="en-US" sz="1709">
                <a:solidFill>
                  <a:srgbClr val="000000"/>
                </a:solidFill>
                <a:latin typeface="Roboto"/>
              </a:rPr>
              <a:t>*Vui lòng kiểm tra điện thoại để xem tin nhắn văn bản có mã. </a:t>
            </a:r>
          </a:p>
          <a:p>
            <a:pPr algn="l">
              <a:lnSpc>
                <a:spcPts val="2392"/>
              </a:lnSpc>
            </a:pPr>
            <a:r>
              <a:rPr lang="en-US" sz="1709">
                <a:solidFill>
                  <a:srgbClr val="000000"/>
                </a:solidFill>
                <a:latin typeface="Roboto"/>
              </a:rPr>
              <a:t>*Mã của bạn có 6 ký tự.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84731" y="463055"/>
            <a:ext cx="6222576" cy="585889"/>
            <a:chOff x="0" y="0"/>
            <a:chExt cx="3206375" cy="3018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06375" cy="301898"/>
            </a:xfrm>
            <a:custGeom>
              <a:avLst/>
              <a:gdLst/>
              <a:ahLst/>
              <a:cxnLst/>
              <a:rect l="l" t="t" r="r" b="b"/>
              <a:pathLst>
                <a:path w="3206375" h="301898">
                  <a:moveTo>
                    <a:pt x="0" y="0"/>
                  </a:moveTo>
                  <a:lnTo>
                    <a:pt x="3206375" y="0"/>
                  </a:lnTo>
                  <a:lnTo>
                    <a:pt x="3206375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581164" cy="15811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04895" y="516417"/>
            <a:ext cx="2750210" cy="42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000000"/>
                </a:solidFill>
                <a:latin typeface="DejaVu Serif"/>
              </a:rPr>
              <a:t>Nhập mã bảo mật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6000" y="2175664"/>
            <a:ext cx="2990668" cy="32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5"/>
              </a:lnSpc>
            </a:pPr>
            <a:r>
              <a:rPr lang="en-US" sz="1796">
                <a:solidFill>
                  <a:srgbClr val="000000"/>
                </a:solidFill>
                <a:latin typeface="Roboto"/>
              </a:rPr>
              <a:t>Nhập lại mật khẩu mới: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56000" y="459131"/>
            <a:ext cx="6048000" cy="593739"/>
            <a:chOff x="0" y="0"/>
            <a:chExt cx="3075220" cy="301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75220" cy="301898"/>
            </a:xfrm>
            <a:custGeom>
              <a:avLst/>
              <a:gdLst/>
              <a:ahLst/>
              <a:cxnLst/>
              <a:rect l="l" t="t" r="r" b="b"/>
              <a:pathLst>
                <a:path w="3075220" h="301898">
                  <a:moveTo>
                    <a:pt x="0" y="0"/>
                  </a:moveTo>
                  <a:lnTo>
                    <a:pt x="3075220" y="0"/>
                  </a:lnTo>
                  <a:lnTo>
                    <a:pt x="3075220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602348" cy="16023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30424" y="513973"/>
            <a:ext cx="3936027" cy="42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428">
                <a:solidFill>
                  <a:srgbClr val="000000"/>
                </a:solidFill>
                <a:latin typeface="DejaVu Serif"/>
              </a:rPr>
              <a:t>Đặt lại mật khẩu của bạn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39898" y="2140655"/>
            <a:ext cx="3664102" cy="460837"/>
            <a:chOff x="0" y="0"/>
            <a:chExt cx="1751965" cy="2203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51965" cy="220346"/>
            </a:xfrm>
            <a:custGeom>
              <a:avLst/>
              <a:gdLst/>
              <a:ahLst/>
              <a:cxnLst/>
              <a:rect l="l" t="t" r="r" b="b"/>
              <a:pathLst>
                <a:path w="1751965" h="220346">
                  <a:moveTo>
                    <a:pt x="0" y="0"/>
                  </a:moveTo>
                  <a:lnTo>
                    <a:pt x="1751965" y="0"/>
                  </a:lnTo>
                  <a:lnTo>
                    <a:pt x="1751965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001169" y="3615012"/>
            <a:ext cx="1489499" cy="356554"/>
            <a:chOff x="0" y="0"/>
            <a:chExt cx="757364" cy="1812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l="l" t="t" r="r" b="b"/>
              <a:pathLst>
                <a:path w="757364" h="181297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887002" y="3604820"/>
            <a:ext cx="1717834" cy="32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4"/>
              </a:lnSpc>
            </a:pPr>
            <a:r>
              <a:rPr lang="en-US" sz="1867">
                <a:solidFill>
                  <a:srgbClr val="000000"/>
                </a:solidFill>
                <a:latin typeface="DejaVu Serif"/>
              </a:rPr>
              <a:t>Cập nhật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344531" y="3615012"/>
            <a:ext cx="1442106" cy="356554"/>
            <a:chOff x="0" y="0"/>
            <a:chExt cx="733266" cy="1812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3266" cy="181297"/>
            </a:xfrm>
            <a:custGeom>
              <a:avLst/>
              <a:gdLst/>
              <a:ahLst/>
              <a:cxnLst/>
              <a:rect l="l" t="t" r="r" b="b"/>
              <a:pathLst>
                <a:path w="733266" h="181297">
                  <a:moveTo>
                    <a:pt x="0" y="0"/>
                  </a:moveTo>
                  <a:lnTo>
                    <a:pt x="733266" y="0"/>
                  </a:lnTo>
                  <a:lnTo>
                    <a:pt x="733266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674115" y="3604820"/>
            <a:ext cx="782938" cy="32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4"/>
              </a:lnSpc>
            </a:pPr>
            <a:r>
              <a:rPr lang="en-US" sz="1867">
                <a:solidFill>
                  <a:srgbClr val="000000"/>
                </a:solidFill>
                <a:latin typeface="DejaVu Serif"/>
              </a:rPr>
              <a:t>Trở lại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6000" y="2914756"/>
            <a:ext cx="2940161" cy="32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Roboto"/>
              </a:rPr>
              <a:t>Xác nhận lại mật khẩu: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145367" y="2879747"/>
            <a:ext cx="3658633" cy="460837"/>
            <a:chOff x="0" y="0"/>
            <a:chExt cx="1749350" cy="2203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350" cy="220346"/>
            </a:xfrm>
            <a:custGeom>
              <a:avLst/>
              <a:gdLst/>
              <a:ahLst/>
              <a:cxnLst/>
              <a:rect l="l" t="t" r="r" b="b"/>
              <a:pathLst>
                <a:path w="1749350" h="220346">
                  <a:moveTo>
                    <a:pt x="0" y="0"/>
                  </a:moveTo>
                  <a:lnTo>
                    <a:pt x="1749350" y="0"/>
                  </a:lnTo>
                  <a:lnTo>
                    <a:pt x="1749350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756000" y="1363484"/>
            <a:ext cx="6048000" cy="51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91"/>
              </a:lnSpc>
            </a:pPr>
            <a:r>
              <a:rPr lang="en-US" sz="1494">
                <a:solidFill>
                  <a:srgbClr val="000000"/>
                </a:solidFill>
                <a:latin typeface="Roboto"/>
              </a:rPr>
              <a:t>*Tạo mật khẩu mới có tối thiểu 6 ký tự. Mật khẩu mạnh là mật khẩu được kết hợp từ các ký tự, số và dấu câu.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2366" y="2080099"/>
            <a:ext cx="3395616" cy="36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2039">
                <a:solidFill>
                  <a:srgbClr val="000000"/>
                </a:solidFill>
                <a:latin typeface="Roboto"/>
              </a:rPr>
              <a:t>Nhập lại mật khẩu mới: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949053" y="2043426"/>
            <a:ext cx="4362372" cy="523237"/>
            <a:chOff x="0" y="0"/>
            <a:chExt cx="1837089" cy="220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7089" cy="220346"/>
            </a:xfrm>
            <a:custGeom>
              <a:avLst/>
              <a:gdLst/>
              <a:ahLst/>
              <a:cxnLst/>
              <a:rect l="l" t="t" r="r" b="b"/>
              <a:pathLst>
                <a:path w="1837089" h="220346">
                  <a:moveTo>
                    <a:pt x="0" y="0"/>
                  </a:moveTo>
                  <a:lnTo>
                    <a:pt x="1837089" y="0"/>
                  </a:lnTo>
                  <a:lnTo>
                    <a:pt x="1837089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98141" y="3732744"/>
            <a:ext cx="1639871" cy="392550"/>
            <a:chOff x="0" y="0"/>
            <a:chExt cx="757364" cy="1812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7364" cy="181297"/>
            </a:xfrm>
            <a:custGeom>
              <a:avLst/>
              <a:gdLst/>
              <a:ahLst/>
              <a:cxnLst/>
              <a:rect l="l" t="t" r="r" b="b"/>
              <a:pathLst>
                <a:path w="757364" h="181297">
                  <a:moveTo>
                    <a:pt x="0" y="0"/>
                  </a:moveTo>
                  <a:lnTo>
                    <a:pt x="757364" y="0"/>
                  </a:lnTo>
                  <a:lnTo>
                    <a:pt x="757364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172447" y="3726330"/>
            <a:ext cx="1891259" cy="35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8"/>
              </a:lnSpc>
            </a:pPr>
            <a:r>
              <a:rPr lang="en-US" sz="2056">
                <a:solidFill>
                  <a:srgbClr val="000000"/>
                </a:solidFill>
                <a:latin typeface="DejaVu Serif"/>
              </a:rPr>
              <a:t>Cập nhật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74257" y="3732744"/>
            <a:ext cx="1587694" cy="392550"/>
            <a:chOff x="0" y="0"/>
            <a:chExt cx="733266" cy="1812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3266" cy="181297"/>
            </a:xfrm>
            <a:custGeom>
              <a:avLst/>
              <a:gdLst/>
              <a:ahLst/>
              <a:cxnLst/>
              <a:rect l="l" t="t" r="r" b="b"/>
              <a:pathLst>
                <a:path w="733266" h="181297">
                  <a:moveTo>
                    <a:pt x="0" y="0"/>
                  </a:moveTo>
                  <a:lnTo>
                    <a:pt x="733266" y="0"/>
                  </a:lnTo>
                  <a:lnTo>
                    <a:pt x="733266" y="181297"/>
                  </a:lnTo>
                  <a:lnTo>
                    <a:pt x="0" y="181297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837114" y="3726330"/>
            <a:ext cx="861980" cy="35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8"/>
              </a:lnSpc>
            </a:pPr>
            <a:r>
              <a:rPr lang="en-US" sz="2056">
                <a:solidFill>
                  <a:srgbClr val="000000"/>
                </a:solidFill>
                <a:latin typeface="DejaVu Serif"/>
              </a:rPr>
              <a:t>Trở lại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2366" y="2721422"/>
            <a:ext cx="3338270" cy="36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7"/>
              </a:lnSpc>
            </a:pPr>
            <a:r>
              <a:rPr lang="en-US" sz="2040">
                <a:solidFill>
                  <a:srgbClr val="000000"/>
                </a:solidFill>
                <a:latin typeface="Roboto"/>
              </a:rPr>
              <a:t>Xác nhận lại mật khẩu: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955262" y="2684749"/>
            <a:ext cx="4362372" cy="523237"/>
            <a:chOff x="0" y="0"/>
            <a:chExt cx="1837089" cy="2203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37089" cy="220346"/>
            </a:xfrm>
            <a:custGeom>
              <a:avLst/>
              <a:gdLst/>
              <a:ahLst/>
              <a:cxnLst/>
              <a:rect l="l" t="t" r="r" b="b"/>
              <a:pathLst>
                <a:path w="1837089" h="220346">
                  <a:moveTo>
                    <a:pt x="0" y="0"/>
                  </a:moveTo>
                  <a:lnTo>
                    <a:pt x="1837089" y="0"/>
                  </a:lnTo>
                  <a:lnTo>
                    <a:pt x="1837089" y="220346"/>
                  </a:lnTo>
                  <a:lnTo>
                    <a:pt x="0" y="220346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42366" y="1266863"/>
            <a:ext cx="7075269" cy="57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3"/>
              </a:lnSpc>
            </a:pPr>
            <a:r>
              <a:rPr lang="en-US" sz="1645">
                <a:solidFill>
                  <a:srgbClr val="000000"/>
                </a:solidFill>
                <a:latin typeface="Roboto"/>
              </a:rPr>
              <a:t>*Tạo mật khẩu mới có tối thiểu 6 ký tự. Mật khẩu mạnh là mật khẩu được kết hợp từ các ký tự, số và dấu câu.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2366" y="3269846"/>
            <a:ext cx="7069059" cy="273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59"/>
              </a:lnSpc>
            </a:pPr>
            <a:r>
              <a:rPr lang="en-US" sz="1542">
                <a:solidFill>
                  <a:srgbClr val="FF1616"/>
                </a:solidFill>
                <a:latin typeface="Roboto"/>
              </a:rPr>
              <a:t>* Mật khẩu của bạn không trùng khớp. Vui lòng xác nhận lại mật khẩu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4731" y="463055"/>
            <a:ext cx="6590538" cy="585889"/>
            <a:chOff x="0" y="0"/>
            <a:chExt cx="3395979" cy="3018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95979" cy="301898"/>
            </a:xfrm>
            <a:custGeom>
              <a:avLst/>
              <a:gdLst/>
              <a:ahLst/>
              <a:cxnLst/>
              <a:rect l="l" t="t" r="r" b="b"/>
              <a:pathLst>
                <a:path w="3395979" h="301898">
                  <a:moveTo>
                    <a:pt x="0" y="0"/>
                  </a:moveTo>
                  <a:lnTo>
                    <a:pt x="3395979" y="0"/>
                  </a:lnTo>
                  <a:lnTo>
                    <a:pt x="3395979" y="301898"/>
                  </a:lnTo>
                  <a:lnTo>
                    <a:pt x="0" y="301898"/>
                  </a:lnTo>
                  <a:close/>
                </a:path>
              </a:pathLst>
            </a:custGeom>
            <a:solidFill>
              <a:srgbClr val="8FA2F6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581164" cy="158116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838004" y="516417"/>
            <a:ext cx="3883992" cy="42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000000"/>
                </a:solidFill>
                <a:latin typeface="DejaVu Serif"/>
              </a:rPr>
              <a:t>Đặt lại mật khẩu của bạn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806</Words>
  <Application>Microsoft Macintosh PowerPoint</Application>
  <PresentationFormat>Custom</PresentationFormat>
  <Paragraphs>183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Noto Sans</vt:lpstr>
      <vt:lpstr>Roboto</vt:lpstr>
      <vt:lpstr>Roboto Mono Light</vt:lpstr>
      <vt:lpstr>Noto Sans Bold</vt:lpstr>
      <vt:lpstr>Calibri</vt:lpstr>
      <vt:lpstr>Arial</vt:lpstr>
      <vt:lpstr>DejaVu Serif</vt:lpstr>
      <vt:lpstr>Times Neue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QTDA_Thiết kế giao diện web Fix24h</dc:title>
  <cp:lastModifiedBy>Thu Thanh</cp:lastModifiedBy>
  <cp:revision>2</cp:revision>
  <dcterms:created xsi:type="dcterms:W3CDTF">2006-08-16T00:00:00Z</dcterms:created>
  <dcterms:modified xsi:type="dcterms:W3CDTF">2022-04-28T16:07:24Z</dcterms:modified>
  <dc:identifier>DAE78vnjuik</dc:identifier>
</cp:coreProperties>
</file>